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C3874-2305-4D31-8836-775A0B6CD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F1882-FC39-40F2-928E-CB410F0E7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2934E-7E68-4698-B96E-4782417AE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77A4B-7B4B-4A2D-80B1-F93D794B1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1A75B9-9195-487C-888D-6790A359B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ABCBBA-C263-48EF-BD2D-8AF93E68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907CB0-212D-430B-BD88-E68CBAEC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FEEE2-8FE9-4A6E-B418-05604ADB7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B326A-0A60-4106-9BC2-36844824F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C3B91-48E3-4CA3-8490-DD26BC524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823BD-370A-4FD6-A4B2-02CB1AC75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23160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产妇护理全套课件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产后的日常生活护理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产后的健康检查与预防接种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产后的性生活与避孕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如皮肤色素沉着、脱发等生理变化。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体重减轻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孕期积累的脂肪和水分在产后逐渐排出，体重逐渐减轻。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乳房开始分泌乳汁，出现乳房胀痛、乳腺管扩张等情况。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子宫复旧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子宫逐渐缩小，恢复至孕前状态，此过程需要6周左右。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恶露排出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产后子宫内的残余物会随着恶露排出，恶露颜色由深变浅，最后为白色。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产妇生理变化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产后由于荷尔蒙和内分泌的变化，以及新生儿带来的新挑战和兴奋，产妇容易出现情绪波动、易怒、抑郁等情况。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新生儿到来带来的新责任和义务，以及产后的疲劳和睡眠不足，都可能引发焦虑和压力。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对于新妈妈来说，适应新的生活节奏、角色转换等都可能引发适应障碍。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适应障碍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约有10%-20%的产妇会出现产后抑郁，表现为情绪低落、兴趣丧失、自我评价降低等症状。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产妇心理变化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7" r="167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产后恢复可以帮助产妇恢复正常的生理功能，减轻身体不适，预防产后疾病。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促进产妇身体恢复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产后恢复可以帮助产妇调节情绪，减轻压力和焦虑，促进心理平衡。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提高产妇心理健康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产妇的身心健康直接影响婴儿的健康，产后恢复有助于提高母乳质量，促进婴儿生长发育。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保障婴儿健康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产后恢复有助于家庭成员之间的互动和沟通，增强家庭凝聚力，促进家庭和谐。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建立良好的家庭关系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产后的日常生活护理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合理搭配，营养均衡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产妇的饮食应以营养丰富、易于消化为主，多吃新鲜蔬菜、水果、瘦肉、鸡蛋等，以补充身体所需的蛋白质、脂肪、维生素和矿物质。同时，要避免辛辣、油腻、刺激性食物，以及生冷食物和饮料。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750" r="21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适量运动，充分休息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产妇应保持充足的睡眠时间，每天至少8小时。同时，要根据身体状况进行适量的运动，如散步、瑜伽等，有助于促进血液循环、恢复身体机能。但要避免剧烈运动和过度疲劳。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清洁卫生，预防感染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产妇应保持身体清洁，定期洗澡、洗头、刷牙等。同时，要注意乳房卫生，保持乳头清洁，避免乳腺炎的发生。在恶露未排净的情况下，要避免盆浴和性生活。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舒适安静，愉悦心情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产妇所处的环境应保持安静、舒适、温暖，避免噪音和干扰。家庭成员要给予关爱和支持，使产妇保持良好的心态和情绪，有利于身体的恢复和乳汁的分泌。同时，要注意室内空气流通，保持空气新鲜。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环境与氛围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产后的特殊护理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https://d.book118.com/167023160153006031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2024-09-04T08:33:16.660</cp:lastPrinted>
  <dcterms:created xsi:type="dcterms:W3CDTF">2024-09-04T00:33:16Z</dcterms:created>
  <dcterms:modified xsi:type="dcterms:W3CDTF">2024-09-04T00:33:18Z</dcterms:modified>
</cp:coreProperties>
</file>