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41125-D75A-43DA-8068-B4112574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D2362-CF64-4C2F-A474-8D37038D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648F-3A1B-4876-BA86-7ED64828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031C-64BE-4FB5-9503-58788CC6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A618D-C160-4BEF-BC35-099BAD54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A5365-D721-4FB7-94CE-C8498884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A659F-F153-43E7-A2C2-4015B1DF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CE19F-86E9-4E35-B3AF-D6DAC345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C6D4C-06A4-49C5-AAEE-57A81278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AD9DA-2D75-46EC-A3AB-85D44F1B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4FCB8-27A0-492B-87E4-10B4F1858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4112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离婚协议书对离异人士的心理疏导和帮助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离异人士心理状况分析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离婚协议书中心理疏导条款设计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实际操作中如何提供帮助与支持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案例分析：成功运用离婚协议书进行心理疏导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离婚协议书是夫妻双方自愿离婚并就离婚事项达成一致意见时，所签署的法律文件。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其主要作用是明确双方在离婚后的权利义务，包括财产分割、子女抚养、探视等问题，以避免后续纠纷。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通过签署离婚协议书，双方可以更加平和、理性地处理离婚事宜，降低离婚过程中的冲突和矛盾。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09" b="69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离婚协议书具有法律效力，一旦签署并经法院确认，双方必须遵守协议内容。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如果一方违反协议规定，另一方可以向法院提起诉讼，要求强制执行。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离婚协议书的约束性有助于保障双方的合法权益，维护离婚后的社会稳定。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离婚协议书应明确双方的财产分割方案，包括房产、车辆、存款、债务等，确保公平合理。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对于子女的抚养问题，离婚协议书应详细规定抚养权、抚养费、探视时间等，以保障子女的合法权益。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离婚协议书还可以约定双方在离婚后的行为规范，如不得干扰对方生活、不得泄露对方隐私等，以维护双方的尊严和利益。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涉及双方权益保障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离异人士心理状况分析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焦虑与不安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自责与内疚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常见心理问题及表现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离异后，很多人会陷入长时间的低落情绪，对生活失去兴趣和动力。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一些人会将离婚的原因归咎于自己，从而产生强烈的自责和内疚感。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对未来生活的不确定性，以及对子女、财产等问题的担忧，都可能导致离异人士产生焦虑情绪。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离婚后，原本的家庭生活突然消失，很多人会感到孤独和无助。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个人的性格、心理素质、应对方式等都会影响离异后的心理状况。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家庭氛围、亲子关系、经济状况等也会对离异人士的心理产生影响。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社会对离婚的看法、离异人士的社会支持网络等都会对其心理状况产生作用。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离异人士需要认识到离婚是一种现实，积极面对并努力调整自己的心态。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接受现实，积极面对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寻求专业心理帮助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建立良好的社会支持网络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培养兴趣爱好，丰富生活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对于严重的心理问题，可以寻求专业心理咨询师的帮助，进行心理疏导和治疗。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与亲朋好友保持联系，加入离异人士互助团体等，可以获得情感支持和建议。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通过培养兴趣爱好、参加社交活动等，可以转移注意力，减轻心理压力。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离婚协议书中心理疏导条款设计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通过明确责任和义务，使离异双方能够更好地规划自己的未来生活，减轻心理压力和焦虑感。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在协议中强调双方应遵守的约定，增强离异人士的责任感和自律性，有助于他们更好地调整心态。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清晰界定双方在离婚后的财产分割、子女抚养、探视等方面的责任和义务，以减少因不明确而产生的争执和冲突。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离婚协议书中应明确双方对子女的抚养责任，包括经济支持、生活照顾、教育等方面的安排，以保障子女的权益。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鼓励离异双方保持良好的沟通和合作，共同关心子女的成长和发展，为子女创造一个健康、稳定的成长环境。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通过共同关心子女成长，离异双方能够在情感上得到一定的寄托和满足，有助于缓解他们的孤独感和失落感。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07" b="11207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21" b="9821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81" b="9581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强调共同关心子女成长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https://d.book118.com/167024112064006044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2024-09-18T21:03:46.917</cp:lastPrinted>
  <dcterms:created xsi:type="dcterms:W3CDTF">2024-09-18T13:03:46Z</dcterms:created>
  <dcterms:modified xsi:type="dcterms:W3CDTF">2024-09-18T13:03:49Z</dcterms:modified>
</cp:coreProperties>
</file>