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46C13-08BB-46D7-8C15-3EFCD366D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27B85-2069-4179-9AB0-832352B03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EAF10-EBED-4478-9389-A06E10962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78980-0EFC-4000-9194-8E6523F72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ACBC1B-6E01-41B4-B7D8-A92970951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E86226-8C69-4F6F-935D-B8293D1F3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C65DF6-934D-487E-A846-5E1E95C66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743B4-096D-48D3-9CBD-00BCABF51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A9BBA-5F53-46EF-96E3-13B48D895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F9A69-C0FF-42C2-BE22-0F9F1B73A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27F36-2E63-4CAA-B89A-61778DB80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25120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管理研究问题定义课件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管理研究问题概述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如何确定管理研究问题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管理研究问题的背景分析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管理研究问题的具体化与明确化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管理研究问题的可行性分析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管理研究问题的创新性分析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管理研究问题概述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管理研究问题是指针对企业管理实践中的现象和问题，通过科学方法进行深入研究和分析，以揭示其内在规律和解决方案的研究主题。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问题定义的核心在于其针对性和实践性。它通常针对企业管理实践中的具体问题或现象，通过运用科学的研究方法，深入探索其内在规律和原因，进而提出有效的解决方案。管理研究问题的定义需要清晰明确，具有针对性，能够为解决实际问题提供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管理研究问题的定义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管理研究问题可以根据不同的标准进行分类，如根据研究目的可分为理论性问题和实用性问题；根据研究内容可分为概念性问题、实证性问题和规范性问题等。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，管理研究问题可以分为理论性问题和实用性问题。理论性问题主要关注探索新的理论观点和知识，而实用性问题则更注重解决实际管理问题，提高管理效率。根据研究内容，管理研究问题可以分为概念性问题、实证性问题和规范性问题。概念性问题主要关注概念的定义、内涵和外延等，实证性问题则关注对实际现象的观察、测量和分析等，而规范性问题则关注规范性建议和标准的制定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管理研究问题的分类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管理研究问题的来源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总结词：管理研究问题的来源广泛，可以来自企业管理实践、相关理论的发展、学术交流和跨学科的融合等。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管理研究问题的来源多种多样。首先，企业管理实践是管理研究问题的重要来源。企业实践中遇到的问题、困境和挑战都可以成为研究的主题。其次，相关理论的发展也会引发对管理实践的新思考和新问题。随着理论的演进和完善，学者们会对既有理论进行反思和挑战，从而提出新的研究问题。此外，学术交流也是产生管理研究问题的途径之一。学者之间的学术讨论、交流和合作都有助于激发新的思考和创意，进而形成新的研究问题。最后，跨学科的融合也是管理研究问题的一个重要来源。借鉴其他学科的理论和方法，将其应用于解决管理实践中的问题，可以开拓新的研究领域和问题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如何确定管理研究问题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研究问题应具有实际意义，对管理理论和实践有重要贡献。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研究问题应具有新颖性和独特性，能够推动管理领域的发展。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研究问题应具有可操作性和可行性，能够通过现有的方法和手段进行解决。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研究问题应基于科学原理和理论，能够通过科学方法进行验证和证实。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确定研究问题的原则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收集文献资料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查阅相关领域的文献资料，了解已有研究成果和研究方向。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确定研究领域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首先需要明确研究问题的领域，如组织行为、战略管理、人力资源管理等。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确定研究问题类型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根据研究领域选择合适的研究问题类型，如描述性、解释性或探索性研究。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确定具体研究问题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基于文献资料和实际情境，进一步明确具体的研究问题。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形成假设或理论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根据研究问题，形成相应的假设或理论，为后续研究提供指导。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确定研究问题的步骤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关注热点话题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将理论与实践相结合，从实际情境中提炼出有意义的理论问题。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结合理论与实践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跨学科思考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与同行交流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与同行进行交流和讨论，共同探讨和发现有价值的课题。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关注当前管理领域的热点话题，从中寻找有价值的切入点。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借鉴其他学科的理论和方法，拓展研究视野和思路。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确定研究问题的技巧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https://d.book118.com/167025120116006052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2024-09-26T03:48:19.188</cp:lastPrinted>
  <dcterms:created xsi:type="dcterms:W3CDTF">2024-09-25T19:48:19Z</dcterms:created>
  <dcterms:modified xsi:type="dcterms:W3CDTF">2024-09-25T19:48:20Z</dcterms:modified>
</cp:coreProperties>
</file>