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EAA8C-9021-4D9B-A502-7865CD6D9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6714C-EA9B-48FC-9FEA-783D6023E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0C1B9-D0E2-403B-9A59-3891FB3A7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DC97C-299D-45CA-8D14-7B59460E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B3BAD-DDAC-471E-82F8-AE02CBC58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AADE3-A2A9-493C-89FF-B9FA29905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2583E-7B9A-47FA-8ED3-B5962DE7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50467-DE90-4577-BA16-5D5A4240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18BC8-2F5B-43A9-95D9-9CF252E2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4DF96-AA4D-4937-AC82-849168FC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28579-9FE8-45B9-AE56-459FCFE5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60300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网红经济的优势与劣势运营模式现象的利弊具体案例模板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网红经济优势分析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网红经济劣势剖析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网红经济运营模式现象探讨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网红经济是指依托互联网平台，通过网红个人魅力、专业知识或独特内容吸引粉丝，进而实现商业变现的一种经济模式。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随着互联网技术的发展和社交媒体的普及，网红经济经历了从萌芽期、成长期到成熟期的发展过程。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网红经济市场规模逐年增长，涉及领域广泛，包括电商、广告、直播、短视频等。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网红经济产业链包括网红孵化、内容生产、平台运营、商业变现等多个环节，形成了完整的生态链。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网红孵化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通过选拔、培训、包装等方式，将素人打造成具有影响力和商业价值的网红。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网红通过创作优质内容吸引粉丝，提高知名度和影响力。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互联网平台为网红提供内容展示、粉丝互动、数据分析等支持，助力网红成长。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商业变现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网红通过广告合作、电商带货、线下活动等方式实现商业变现，获取收益。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网红经济运营模式简介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网红经济优势分析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流量变现能力强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网红通过社交媒体平台积累大量粉丝，形成庞大的流量基础，可以通过广告合作、电商销售等方式将流量转化为收入。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网红与粉丝之间的互动性强，粉丝对网红的信任度高，使得网红推荐的商品或服务更容易被粉丝接受和购买。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网红作为意见领袖，对粉丝的消费决策具有较大影响力，品牌通过与网红合作可以快速触达目标受众，提高品牌知名度和美誉度。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网红的个人形象和风格与品牌形象相契合，可以强化品牌形象，提升品牌价值。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品牌推广效果显著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网红通过持续的内容输出和互动，与粉丝建立起深厚的情感联系，形成稳定的粉丝群体。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粉丝对网红的关注度高，对网红推荐的产品或服务信任度高，容易形成口碑传播和二次购买。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粉丝黏性高，忠诚度强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网红经济通过直播、短视频等新媒体形式进行营销，创新营销手段，吸引用户关注和参与。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网红利用社交媒体平台与粉丝进行互动，通过问答、抽奖等形式提高用户参与度，增强用户黏性。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创新营销手段，提升用户参与度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网红经济劣势剖析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内容同质化严重，缺乏创新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大多数网红的内容主要集中在美妆、穿搭、美食等少数领域，导致内容同质化严重，缺乏多样性和创新性。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网红内容单一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为了追求流量和关注度，很多网红会模仿其他成功网红的创意和风格，导致整个行业创意匮乏，缺乏原创精神。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创意匮乏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网红的生命周期往往很短，一旦新鲜感消失或者出现新的热点人物，旧的网红很快就会被淘汰。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随着社交媒体平台的不断发展和用户喜好的变化，新的网红不断涌现，老的网红很难保持持续的影响力。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生命周期短暂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更新换代迅速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网红生命周期短，更新换代快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平台资源有限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大多数网红都依赖于特定的社交媒体平台来获取流量和关注度，一旦平台政策调整或者资源减少，网红的影响力就会受到很大影响。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由于过度依赖平台资源，很多网红缺乏自主运营和内容创作的能力，无法独立吸引和留住粉丝。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过度依赖平台资源，自主性差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https://d.book118.com/167026030034006042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2024-09-15T09:52:14.412</cp:lastPrinted>
  <dcterms:created xsi:type="dcterms:W3CDTF">2024-09-15T01:52:14Z</dcterms:created>
  <dcterms:modified xsi:type="dcterms:W3CDTF">2024-09-15T01:52:16Z</dcterms:modified>
</cp:coreProperties>
</file>