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56F249-C688-4998-A8A6-C3F472786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A31FCF-7C00-4679-AAB2-EFE3E83ADB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0F2BF2-5381-4498-AC05-CEE4EE586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6552DB-62B0-427D-A10F-791363D4A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93BF39-5DC5-47EA-AC12-59A08CBFF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82B810-2D0A-49D3-8D54-2710E889AC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340F13-BE67-4C1D-B543-D822685720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972FD4-0D01-41A5-805C-DA3C35F57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CBDC4C-3A1B-4A9C-A926-ED25D49F34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95F7FD-F80C-4B4A-8113-15E984903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0E775B-FB93-4F0F-A81F-BB2D35D956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702616210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安全驾驶机动车的远光灯使用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远光灯基本概念及作用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正确使用远光灯方法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远光灯不当使用危害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如何避免误操作或滥用远光灯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特殊情况下远光灯使用技巧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总结：提高安全意识，合理使用远光灯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远光灯基本概念及作用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692" r="306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远光灯是汽车前大灯的一种，主要用于夜间或视线不良条件下为驾驶员提供更远的照明距离。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远光灯的光线集中且亮度高，能够照亮较远的路面，使驾驶员在夜间或视线不良时能够提前发现前方障碍物，确保行车安全。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远光灯定义与特点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84" b="98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57" b="85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453" b="345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远光灯在驾驶中作用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扩大视野范围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远光灯的照射距离较远，能够帮助驾驶员扩大视野范围，及时发现前方的路况和障碍物。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提高反应时间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使用远光灯可以让驾驶员提前看到前方的路况和障碍物，从而有更多的反应时间来采取避让或制动措施。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增强夜间行驶安全性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在夜间或视线不良的情况下，使用远光灯可以提高车辆的被辨识度，减少被其他车辆追尾的风险。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灯光亮度要求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远光灯的亮度必须符合国家相关标准，不能过亮或过暗，以确保不会对其他车辆和行人造成干扰或危险。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使用时机规定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根据《道路交通安全法》规定，夜间会车应当在距相对方向来车150米以外改用近光灯，在窄路、窄桥与非机动车会车时应当使用近光灯。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违规处罚措施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对于不按规定使用远光灯的行为，交警部门将依法进行处罚，包括罚款、扣分等措施。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97" r="1679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8208" r="1820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法律法规对远光灯规定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正确使用远光灯方法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在夜间没有路灯、照明不良的道路上行驶时，应开启远光灯以提供足够的照明距离。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夜间行驶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雾天行驶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夜间会车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在雾、雨、雪、沙尘等低能见度条件下行驶时，开启远光灯有助于看清前方路况及障碍物。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在与对面来车相距150米以内时，应使用近光灯，避免远光灯的强光刺激对方驾驶员的眼睛。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开启时机与场景选择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5" r="214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远光灯的照射角度应调整到不直接照射对方驾驶员的眼睛，避免造成眩目。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部分车辆配备有防眩目装置，如自动调整灯光角度、降低灯光亮度等，可有效减少远光灯对对方驾驶员的干扰。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调整角度避免眩目他人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使用防眩目装置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调整灯光角度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当遇到对面来车或前方有车辆时，应及时关闭远光灯，避免对其他驾驶员造成视线干扰。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250" r="82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458" r="945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及时关闭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在关闭远光灯后，应时刻注意观察前方路况，确保行车安全。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严格按照交通法规的规定使用远光灯，避免因违规使用而引发交通事故。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遵守交通法规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关闭时机及注意事项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远光灯不当使用危害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远光灯的强光会使对方驾驶员瞬间致盲，无法看清前方路况，极易引发交通事故。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瞬间致盲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远光灯的强烈光线会使对方驾驶员产生视线模糊，难以判断前方车辆的距离和速度。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视线模糊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远光灯的炫光效应会使对方驾驶员产生视觉疲劳和不适，影响驾驶安全。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炫光效应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对其他车辆驾驶员视线干扰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侧面碰撞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远光灯的照射范围有限，无法照亮道路两侧的行人和自行车等，容易造成侧面碰撞事故。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连环事故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远光灯的不当使用容易引发连环事故，造成多人伤亡和财产损失。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追尾事故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远光灯的强光会使前方车辆的后视镜产生反光，导致后车驾驶员无法看清前方路况，容易引发追尾事故。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99" r="21899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引发交通事故风险增加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https://d.book118.com/167026162102006031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2024-09-03T18:41:52.541</cp:lastPrinted>
  <dcterms:created xsi:type="dcterms:W3CDTF">2024-09-03T10:41:52Z</dcterms:created>
  <dcterms:modified xsi:type="dcterms:W3CDTF">2024-09-03T10:41:54Z</dcterms:modified>
</cp:coreProperties>
</file>