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CB548-EC4A-464A-A910-BA61C9E4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3B995-CE2D-4228-B672-1E301750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5066D-A1E7-42C6-98BD-01E1D2A7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AB5E8-9242-4732-B102-E6EBD11A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88DD7-D752-41EA-9915-1241F1E3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48F4A-8EE0-4470-ACF4-E76399C8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FB098-EC8B-4670-B101-EF5F99A3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A047C-28ED-474D-9DA5-C93065BF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FED25-ED82-43D3-A2F5-8D3665D4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C723F-A107-4D4D-910B-0FC5AFCD3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6445A-D8DF-4F4F-9B7D-CF47D1584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30114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虚拟现实技术在教育培训中的应用与前景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教育培训领域需求分析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虚拟现实技术在教育培训中的应用案例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效果评估与数据分析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自20世纪50年代萌芽，经过几十年的发展，已经逐渐成熟并应用于多个领域。随着计算机图形学、仿真技术、人工智能等技术的不断进步，虚拟现实技术的真实感和沉浸感不断提升，其在教育培训领域的应用也日益广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虚拟现实技术的核心技术主要包括三维图形生成技术、多传感器交互技术、高分辨率显示技术等。这些技术共同实现了虚拟环境的构建和用户与虚拟环境的交互。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虚拟现实技术的原理是通过计算机图形学技术生成三维虚拟环境，利用多传感器交互技术实现用户与虚拟环境的自然交互，同时借助高分辨率显示技术为用户提供逼真的视觉体验。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虚拟现实技术的硬件设备主要包括头戴式显示器、数据手套、位置跟踪器等。这些设备可以为用户提供身临其境的沉浸感和自然的交互体验。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虚拟现实技术的软件支持主要包括三维建模软件、虚拟现实引擎和开发工具等。这些软件可以帮助开发者快速构建虚拟环境和创建交互式应用程序。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硬件设备与软件支持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教育培训领域需求分析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传统教育培训方式局限性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时间和空间限制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传统教育培训通常需要在特定时间和地点进行，缺乏灵活性。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互动性和参与度不足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传统课堂往往以教师为中心，学生参与度低，缺乏实践机会。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难以模拟真实场景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对于一些需要模拟真实环境或情境的培训，如驾驶、医疗等，传统方式难以实现。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提高互动性和参与度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虚拟现实技术可以创造沉浸式学习环境，提高学生参与度和学习效果。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模拟真实场景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虚拟现实技术可以模拟各种真实场景和情境，为学生提供更加接近实际的实践机会。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打破时空限制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虚拟现实技术可以让学生随时随地进行学习，提高教育培训的灵活性和便捷性。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虚拟现实技术带来的创新机会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虚拟现实技术可以为学生提供更加生动、有趣的学习体验，提高学习效果和兴趣。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K-12教育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对于一些需要实践技能的职业培训，如医疗、制造等，虚拟现实技术可以提供更加真实的模拟训练环境。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虚拟现实技术可以用于企业员工的培训和发展，提高员工技能水平和企业竞争力。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虚拟现实技术在教育培训中的应用案例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VR技术可以模拟真实的实验室环境，让学生在安全的环境下进行各种复杂的实验，培养其动手能力和科学思维。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场景模拟教学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通过VR技术，学生可以身临其境地体验历史事件、地理环境等，提高学习兴趣和参与度。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VR技术可以为学生创造沉浸式的语言环境，帮助学生更好地掌握外语。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K-12教育领域应用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针对各种专业领域，如医学、工程等，VR技术可以提供高度仿真的训练环境，帮助学生掌握实际操作技能。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VR技术可以打破地域限制，让不同地区的学生和教师进行实时互动和交流，提高教育资源的利用效率。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通过VR技术，学生可以提前体验各种职业的工作环境和工作内容，从而更好地规划自己的职业生涯。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高等教育及职业培训应用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https://d.book118.com/167030114105006033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2024-09-07T00:21:29.669</cp:lastPrinted>
  <dcterms:created xsi:type="dcterms:W3CDTF">2024-09-06T16:21:29Z</dcterms:created>
  <dcterms:modified xsi:type="dcterms:W3CDTF">2024-09-06T16:21:31Z</dcterms:modified>
</cp:coreProperties>
</file>