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228646-0402-460C-8DE2-065687899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66150-2280-4B9B-A71B-41442BFF1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DF4532-06A4-47AA-860A-A92AC9E5C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A23734-F113-44D8-8735-EEF92A250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39483A-E409-44EA-BA5F-B743A5B7CB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56645A-660B-473F-AB3C-5FE857D54D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EF34CA-4982-4161-B546-05E937D3D0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E342D4-78E2-4182-A220-52F63864D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872CC-6E05-4861-8AA1-3671EA0A7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18DCB-2BA7-42AD-ABFF-50E7B10D1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F72E7-086A-4AED-8C12-EA3753BCA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31054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湖南省职业院校学生物流管理专业技能抽查考试标准修订汇报</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修订背景及原因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修订过程及主要变化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实施计划及预期效果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适应物流行业发展需求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随着物流行业的快速发展，对物流管理专业人才的需求也在不断增加。为了更好地适应行业发展需求，提高湖南省职业院校物流管理专业学生的专业技能水平，有必要对现行的技能抽查考试标准进行修订。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完善职业教育质量评价体系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技能抽查考试是评价职业院校学生专业技能水平的重要手段之一。通过修订考试标准，可以进一步完善湖南省职业教育质量评价体系，提高评价的科学性和有效性。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125" r="18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208" r="182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修订背景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修订过程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修订内容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实施计划</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介绍湖南省职业院校学生物流管理专业技能抽查考试标准修订的背景和原因。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具体说明考试标准修订的内容，包括考试科目、考试形式、考试难度等方面的调整。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详细阐述考试标准修订的过程，包括调研、论证、修订等环节。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介绍新修订的考试标准的实施计划，包括实施时间、实施步骤、保障措施等。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修订背景及原因</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考试标准不统一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各职业院校在物流管理专业技能抽查考试上缺乏统一的标准，导致考试结果难以客观评价。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考试内容陈旧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当前考试标准未能及时跟上物流行业的发展变化，部分考试内容已过时。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考试形式单一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现有考试形式以笔试为主，缺乏对学生实际操作能力的有效考核。</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物流管理专业技能抽查考试现状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提高人才培养质量</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通过修订考试标准，可以更加全面地评价学生的物流管理专业技能水平，提高人才培养质量。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推动职业教育教学改革</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修订考试标准可以引导职业院校调整教学内容和教学方法，推动职业教育教学改革。</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适应物流行业快速发展</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随着物流行业的不断发展和技术进步，修订考试标准是适应行业发展的必然要求。</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修订的必要性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更新考试内容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将最新的物流管理理论和实践成果纳入考试范围，确保考试内容的前沿性和时效性。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丰富考试形式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增加实际操作、案例分析等考试形式，全面评价学生的物流管理专业技能水平。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统一考试标准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制定统一的考试标准，确保各职业院校在物流管理专业技能抽查考试上的公平性和客观性。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修订过程及主要变化</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湖南省教育厅</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负责整体规划和政策指导，组织专家进行评审和论证。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职业院校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各职业院校物流管理专业教师代表，负责提供教学实践经验和建议。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行业企业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物流管理领域相关企业代表，负责提供行业发展趋势和用人需求。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修订组织及参与人员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审定发布阶段</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将修订后的标准提交给湖南省教育厅审定，审定通过后正式发布实施。</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评审论证阶段</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组织专家对修订草案进行评审和论证，确保修订内容的科学性和合理性。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征求意见阶段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将修订草案发送给各职业院校、行业企业等征求意见，并进行汇总整理。</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调研阶段</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收集国内外物流管理专业技能抽查考试标准，了解行业发展趋势和用人需求。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起草阶段</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组织专家团队起草修订草案，明确修订目标和原则。</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https://d.book118.com/167031054026006040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2024-09-12T10:22:42.893</cp:lastPrinted>
  <dcterms:created xsi:type="dcterms:W3CDTF">2024-09-12T02:22:42Z</dcterms:created>
  <dcterms:modified xsi:type="dcterms:W3CDTF">2024-09-12T02:22:45Z</dcterms:modified>
</cp:coreProperties>
</file>