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F882-A6B4-4D2D-BE6F-F5805D70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6BC5-F642-4194-BC11-C37FCCDB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F81EB-09E4-4393-A8A2-DA15A7CC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E8863-3326-4DC4-B475-7BCDD5EF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C9E0E-5574-41BF-965C-1B763F48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30EB2-8164-4CD3-BC9A-529E4172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02F48-6B58-41D5-84E4-CD8D445C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18EA2-0E12-4B1A-8652-9AB2508C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5E620-1E7E-419A-97D6-541939411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DFCB3-3465-4FF6-BE66-247D861E7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E9A83-1023-428C-A996-B411041B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3212006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餐饮开晨会班会讲解课件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通过晨会班会，员工可以了解当天的工作任务和目标，更好地安排工作流程和时间，提高工作效率。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及时解决问题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在晨会班会上，员工可以提出工作中遇到的问题和困难，寻求同事或上级的帮助和建议，及时解决问题，避免影响工作效率。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分享经验和技巧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员工可以在晨会班会上分享自己的工作经验和技巧，促进相互学习和交流，提高整个团队的工作效率。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通过晨会班会的交流和互动，员工可以更好地了解彼此的工作和困难，增进相互之间的理解和支持，增强团队凝聚力。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在晨会班会上，员工可以共同讨论和制定工作计划和方案，明确各自的任务和责任，提高团队协作能力。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提高协作能力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通过晨会班会的组织和参与，员工可以培养自己的团队精神和服务意识，更好地为顾客提供优质的服务。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增强员工的团队协作精神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分享服务经验和案例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员工可以在晨会班会上分享自己的服务经验和案例，共同学习和借鉴，提升整个团队的服务质量。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及时反馈和处理问题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在晨会班会上，员工可以及时反馈服务中遇到的问题和投诉，寻求解决方案和改进措施，提升服务质量。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提高服务意识和技能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在晨会班会上，员工可以学习服务标准和流程，了解顾客需求和期望，提高自己的服务意识和技能。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提升员工的服务质量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晨会班会的组织与实施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52" r="36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晨会班会的主题应明确，紧扣餐饮行业的特点和需求，确保与员工的日常工作紧密相关。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随着餐饮市场的变化和公司发展的需要，晨会班会的主题应定期更新，保持时效性和针对性。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主题更新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确定晨会班会的主题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简短介绍晨会班会的背景和目的，调动员工的参与热情。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按照预先确定的流程，逐一展开讲解，确保内容充实、条理清晰。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总结晨会班会的主要观点和内容，提出下一步的工作要求和期望。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安排晨会班会的流程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确保餐饮公司的各级管理人员参与晨会班会，传达公司的战略意图和管理要求。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鼓励一线员工积极参与晨会班会，分享工作经验和问题，提高员工的归属感和凝聚力。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确定晨会班会的参与人员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一线员工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考核员工的出勤率，确保员工按时参加晨会班会。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33" r="90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出勤率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鼓励员工积极参与讨论和提问，提高晨会班会的互动性和实效性。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检查员工在晨会班会中提出的工作要求和改进措施的执行情况，确保工作得到有效落实。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制定晨会班会的考核标准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晨会班会的具体内容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总结前一天的工作情况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总结前一天的餐厅营业额，分析销售额和客流量。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收集并分析顾客对餐厅的意见和建议，以便改进服务质量。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评估员工的工作表现，表扬优秀员工，鼓励需要改进的员工。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强调食品安全和卫生的重要性，提醒员工遵守相关规定。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营业额统计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顾客反馈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员工表现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https://d.book118.com/167032120064006051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2024-09-24T12:48:35.982</cp:lastPrinted>
  <dcterms:created xsi:type="dcterms:W3CDTF">2024-09-24T04:48:36Z</dcterms:created>
  <dcterms:modified xsi:type="dcterms:W3CDTF">2024-09-24T04:48:38Z</dcterms:modified>
</cp:coreProperties>
</file>