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9D1F1-5B6F-40F1-80C1-32DD0F7DB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FAE9F-29F3-4EC5-BE04-FA65704F8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040F5-0DC1-4BB1-8699-17FB34623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97C3F-5638-4917-A925-41E6EEBE0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8DBB1D-9D48-4AF8-8FFC-7CB3A485A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EEB253-41C9-4D60-90C3-B46F5EC8D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80A35-0FF0-4B58-8B24-FF1A378BF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09146-FB34-4AA4-AB5D-D386480E3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99330-56E8-4DB5-8194-176B0F274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5B956-BD14-409B-B9BE-48BED28D4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B437E-64E7-4D5D-8C05-A1F2C18B1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34036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脊柱结核护理PPT课件\n## 1.脊柱结核概述及流行病学\n### 1.1脊柱结核的定义与病因\n### 1.2脊柱结核的流行病学特点\n### 1.3脊柱结核的发病机制和病理改变\n## 2.脊柱结核的临床表现及诊断\n### 2.1脊柱结核的临床症状\n### 2.2脊柱结核的影像学表现\n### 2.3脊柱结核的实验室检查与诊断\n## 3.脊柱结核的治疗方法\n### 3.1药物治疗\n### 3.2手术治疗\n### 3.3保守治疗与康复治疗\n## 4.脊柱结核的护理措施\n### 4.1一般护理与心理护理\n### 4.2疼痛护理与舒适护理\n### 4.3康复训练与指导\n## 5.脊柱结核的预防与健康教育\n### 5.1脊柱结核的预防措施\n### 5.2脊柱结核的健康教育内容与方法\n### 5.3患者家属的护理指导与支持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脊柱结核护理PPT课件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脊柱结核概述及流行病学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脊柱结核的定义与病因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脊柱结核是一种慢性感染性疾病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结核杆菌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脊柱是人体结核病的好发部位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脊柱结核的病因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结核杆菌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通过血液传播至脊柱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脊柱局部抵抗力下降，导致感染发生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与免疫系统功能低下、糖尿病、慢性肾脏疾病等因素有关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7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7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脊柱结核在全球范围内广泛分布   -尤其在发展中国家发病率较高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发达国家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也有上升趋势</a:t>
                </a:r>
                <a:endParaRPr/>
              </a:p>
            </p:txBody>
          </p:sp>
          <p:sp>
            <p:nvSpPr>
              <p:cNvPr id="18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1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8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脊柱结核的好发年龄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20-40岁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的青年和中年人为主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儿童和老年人也可发病，但较少见</a:t>
                </a:r>
                <a:endParaRPr/>
              </a:p>
            </p:txBody>
          </p:sp>
          <p:sp>
            <p:nvSpPr>
              <p:cNvPr id="18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8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性别分布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男女发病率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无明显差异</a:t>
                </a:r>
                <a:endParaRPr/>
              </a:p>
            </p:txBody>
          </p:sp>
          <p:sp>
            <p:nvSpPr>
              <p:cNvPr id="18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脊柱结核的流行病学特点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脊柱结核的发病机制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结核杆菌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感染脊柱后，引发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炎症反应导致脊柱局部组织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破坏、坏死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坏死组织形成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脓肿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，压迫周围神经结构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脊柱结核的病理改变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脊柱结核病变部位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骨破坏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骨缺损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   -周围软组织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炎症、脓肿形成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可侵犯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脊髓、神经根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等结构，导致神经功能障碍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脊柱结核的发病机制和病理改变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脊柱结核的临床表现及诊断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脊柱结核的典型症状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：病变部位持续性钝痛或刺痛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脊柱畸形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：病理性骨折或椎体塌陷导致脊柱畸形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：侵犯神经根或脊髓，导致肌力减弱、感觉异常等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不典型症状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发热、盗汗、乏力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等全身症状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贫血、体重减轻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等慢性消耗症状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脊柱结核的临床症状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X线检查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病变部位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骨破坏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骨缺损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脓肿形成，表现为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低密度区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脊柱畸形，如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驼背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侧弯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23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更清晰地显示骨破坏、脓肿等病变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有助于评估病变范围、程度和手术方案</a:t>
                </a:r>
                <a:endParaRPr/>
              </a:p>
            </p:txBody>
          </p:sp>
          <p:sp>
            <p:nvSpPr>
              <p:cNvPr id="23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清楚显示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软组织病变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脊髓受压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有助于评估神经功能损害程度和康复潜力</a:t>
                </a:r>
                <a:endParaRPr/>
              </a:p>
            </p:txBody>
          </p:sp>
          <p:sp>
            <p:nvSpPr>
              <p:cNvPr id="24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脊柱结核的影像学表现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脊柱结核的实验室检查与诊断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结核杆菌培养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：确诊脊柱结核的金标准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结核菌素试验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：检测结核感染，但准确性较低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血常规、血沉、C反应蛋白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等检查：评估炎症反应和感染程度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根据病史、临床症状、影像学检查和实验室检查综合判断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确诊依赖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结核杆菌培养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脊柱结核的治疗方法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抗结核药物治疗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联合用药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：提高疗效、降低耐药性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常用药物：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异烟肼、利福平、吡嗪醇、链霉素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治疗周期：通常需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6-9个月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，甚至更长时间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辅助治疗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：改善营养、增强免疫力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：辅助调理，提高疗效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https://d.book118.com/167034036050006043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脊柱结核护理PPT课件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2024-09-17T01:35:02.065</cp:lastPrinted>
  <dcterms:created xsi:type="dcterms:W3CDTF">2024-09-16T17:35:02Z</dcterms:created>
  <dcterms:modified xsi:type="dcterms:W3CDTF">2024-09-16T17:35:03Z</dcterms:modified>
</cp:coreProperties>
</file>