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688DA6-9E0A-402A-91D6-853E99F66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6E47C-B9DE-472D-8A68-45B4995A2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D04454-3649-4B4F-9FBD-BAF8634EAF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1F00A2-AFF8-4935-9600-DDC11BF657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D9257A-B82F-4BFA-A713-849018A88A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15B46F-60E9-402D-819C-FEF575A37D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489D7F-DFEF-4944-BA4D-81E2C59E6B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E65876-5EA2-4673-8025-822E8AC096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761062-4719-47CF-821E-D522DD8B22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41FEE2-718A-4080-9931-5210A4AE2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0D9A5-75B0-47B6-9691-ADED1A92B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035124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审核计划与时间安排的合理性与有效性</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审核计划概述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时间安排概述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审核计划与时间安排的合理性分析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审核计划与时间安排的合理性分析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审核计划与时间安排的有效性分析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审核计划与时间安排的优化建议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62" b="15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确保审核活动的有序进行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制定审核计划与时间安排是为了确保审核活动能够按照既定的流程和时间表进行，避免出现混乱或延误。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提高审核效率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通过合理的计划安排，可以优化资源配置，提高审核效率，确保审核工作的高效完成。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保证审核质量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确保审核计划与时间安排的合理性，有助于保证审核工作的质量，提高审核结果的准确性和可靠性。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时间安排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详细阐述审核活动的时间规划，包括各个阶段的起止时间、关键时间节点等。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合理性与有效性分析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对审核计划与时间安排的合理性和有效性进行评估和分析，提出改进意见和建议。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审核计划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包括审核的目标、范围、方法、资源需求、时间表等方面的内容。</a:t>
            </a:r>
          </a:p>
        </p:txBody>
      </p:sp>
      <p:pic>
        <p:nvPicPr>
          <p:cNvPr id="10" name="Picture 10"/>
          <p:cNvPicPr>
            <a:picLocks noChangeAspect="1"/>
          </p:cNvPicPr>
          <p:nvPr/>
        </p:nvPicPr>
        <p:blipFill>
          <a:blip r:embed="rId2"/>
          <a:srcRect l="14966" r="14966"/>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审核计划概述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77" r="290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审核计划是对某一特定时期内审核活动的预先规划，包括审核目标、范围、方法、资源、时间表等方面的详细安排。</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确保审核活动的有序进行，提高审核效率和质量，降低审核风险，为组织提供有价值的审核结果和建议。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审核计划的定义和作用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时间表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制定详细的审核时间表，包括准备、实施、报告等阶段的时间规划。</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资源安排</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合理配置所需的审核人员、时间、资金等资源。</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审核方法</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选择适当的审核方法和技术，如文件审查、现场访谈、数据分析等。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明确本次审核的具体目标，如评估组织的合规性、风险管理效果等。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审核范围</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确定本次审核所涵盖的业务领域、流程、时间段等。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审核计划的核心内容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明确审核目标</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与组织沟通，明确本次审核的具体目标和要求。</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了解组织情况</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收集组织的相关资料，了解组织的业务、风险、合规等情况。</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制定初步计划</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根据了解的情况和审核目标，制定初步的审核计划。</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获得批准</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将最终的审核计划提交给组织或相关方进行批准。</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评估和调整</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对初步计划进行评估和调整，确保其合理性和可行性。</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审核计划的制定流程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时间安排概述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时间安排是指对特定任务或项目所需时间的规划和分配，以确保工作能够按时、高效地完成。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合理的时间安排有助于提高工作效率，减少时间浪费，降低工作压力，并确保项目或任务能够按时交付。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时间安排的定义和作用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时间安排的作用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时间安排定义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列出所有需要完成的任务，并根据优先级进行排序。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任务清单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时间估算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时间分配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对每个任务所需的时间进行合理估算，包括准备时间、执行时间和后续处理时间等。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根据任务清单和时间估算，为每个任务分配具体的时间段和负责人，确保任务能够按计划进行。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时间安排的核心内容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时间安排的制定流程</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评估资源</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评估可用的人力、物力、财力等资源，以确保时间安排的可行性。</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分解任务</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将项目或任务分解为更小的、可管理的部分，以便更好地进行时间规划和分配。</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明确目标</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明确项目或任务的目标、范围和预期成果。</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制定时间表</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根据任务清单、时间估算和资源评估，制定详细的时间表，包括每个任务的开始时间、结束时间和负责人等。</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调整和优化</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在实施过程中，根据实际情况对时间表进行调整和优化，以确保项目或任务能够按时、高效地完成。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审核计划与时间安排的合理性分析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https://d.book118.com/167035124016006035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2024-09-09T08:52:40.900</cp:lastPrinted>
  <dcterms:created xsi:type="dcterms:W3CDTF">2024-09-09T00:52:40Z</dcterms:created>
  <dcterms:modified xsi:type="dcterms:W3CDTF">2024-09-09T00:52:43Z</dcterms:modified>
</cp:coreProperties>
</file>