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A213E3F-7207-42C2-BF42-212FF70B531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9A52-6CB2-40BC-894F-2ACA8E11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E25CD-F20E-4C45-A049-3238F1D5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DF460-7E52-4513-A372-A7671D1F0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46B5D-D4CA-4808-BB1D-ACAFF57E1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314F1-F399-470E-889F-2BB62241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91EED-A28A-4C61-BD26-AE8F4EFDA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2A640-D29D-489B-82FC-39359D61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534E7-05AA-4C8A-A6D8-79175854C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18E6D-0FDC-418E-A3AD-1EC724503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C4262-EB30-40E5-B7E2-1E2EA0F55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683B7-75F8-4E39-AA13-40F712DE8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21876C3-B4F8-498C-BB50-4954A6F4A2C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7B42721-C488-49B4-80E9-564758BE11C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3613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焊接热处理技术培训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焊接热处理技术培训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焊接热处理技术分类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焊接热处理工艺参数控制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焊接热处理技术应用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焊接热处理技术挑战与发展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焊接热处理技术培训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焊接热处理技术培训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热处理技术是一种重要的金属加工技术，在制造业中起着至关重要的作用。本次培训旨在帮助学员了解焊接热处理技术的原理、应用和最佳实践。焊接热处理技术可以提高金属材料的强度、硬度和耐腐蚀性能，是现代工业中不可或缺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液态或半固态状态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加热金属材料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金属材料冷却后结合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冷却结合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了解焊接原理的重要性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掌握热处理技术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提高金属加工质量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淬火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提高硬度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退火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消除应力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提高韧性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改善塑性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热处理原理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改善硬度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降低脆性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焊接热处理工艺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准备工作，材料检查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质量检验，修磨处理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焊接操作，工艺控制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焊接热处理应用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提高飞机结构强度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提高汽车零部件硬度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确保核设备安全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核能领域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改善机械零件性能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焊接热处理技术分类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焊接热处理分类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通过火焰对工件加热，常用于焊接前的材料预热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火焰加热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利用感应电流产生热量，快速高效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感应加热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通过电弧产生高温熔炼金属，技术成熟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电弧加热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自动化程度高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生产效率提升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半自动焊接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操作简便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结合人工与自动化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焊接方式分类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技术要求较高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热处理技术分类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提高材料强度和韧性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固溶处理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增加表面硬度，提高耐磨性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表面强化处理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调整晶界结构，提高耐热性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时效处理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焊接热处理设备分类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自动化生产，提高生产效率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快速加热，节约能源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感应加热设备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实现热处理工艺，提高材料性能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热处理炉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火焰加热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火焰加热是常见的焊接热处理方式，通过高温火焰对工件进行加热，可提高材料的塑性，便于焊接操作。在火焰加热过程中，需要注意对火焰温度和加热时间的控制，以确保焊接质量。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感应加热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通过电磁感应产生热量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原理简单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避免局部过热或过冷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加热均匀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高效利用能量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时效处理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时效处理是一种热处理工艺，通过固溶后的合金在一定温度下保持一段时间，使析出相达到平衡状态。这种处理方法常用于提高合金的强度和耐热性，适用于航空航天等领域。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表面强化处理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增加表面硬度，提高耐磨性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喷丸处理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在材料表面渗入碳元素，提高表面硬度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渗碳处理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涂覆耐磨材料，增加表面硬度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浸渍处理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焊接热处理工艺参数控制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温度控制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在焊接热处理过程中，控制温度是确保焊接接头质量的关键。学员需要学会如何准确控制温度，以保证焊接接头的组织结构和性能达到预期标准。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冷却速度控制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对金属组织结构影响较大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快速冷却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有利于降低残余应力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慢速冷却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选择合适的冷却介质对焊接接头性能至关重要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控制冷却介质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升温速度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快速升温有利于改善金属材料的淬透性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保温时间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保持一定时间以确保焊接接头的稳定性能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时间控制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在特定温度下必须保持一段时间以确保组织结构稳定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https://d.book118.com/167036135011006055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焊接热处理技术培训</vt:lpstr>
      <vt:lpstr>目录</vt:lpstr>
      <vt:lpstr>第1章 焊接热处理技术培训</vt:lpstr>
      <vt:lpstr> </vt:lpstr>
      <vt:lpstr>焊接原理</vt:lpstr>
      <vt:lpstr>热处理原理</vt:lpstr>
      <vt:lpstr>焊接热处理工艺</vt:lpstr>
      <vt:lpstr>焊接热处理应用</vt:lpstr>
      <vt:lpstr>第2章 焊接热处理技术分类</vt:lpstr>
      <vt:lpstr>焊接热处理分类</vt:lpstr>
      <vt:lpstr>焊接方式分类</vt:lpstr>
      <vt:lpstr>热处理技术分类</vt:lpstr>
      <vt:lpstr>焊接热处理设备分类</vt:lpstr>
      <vt:lpstr> </vt:lpstr>
      <vt:lpstr>感应加热</vt:lpstr>
      <vt:lpstr>时效处理</vt:lpstr>
      <vt:lpstr>表面强化处理</vt:lpstr>
      <vt:lpstr>第3章 焊接热处理工艺参数控制</vt:lpstr>
      <vt:lpstr> </vt:lpstr>
      <vt:lpstr>冷却速度控制</vt:lpstr>
      <vt:lpstr>时间控制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2024-09-29T14:06:48.269</cp:lastPrinted>
  <dcterms:created xsi:type="dcterms:W3CDTF">2024-09-29T06:06:48Z</dcterms:created>
  <dcterms:modified xsi:type="dcterms:W3CDTF">2024-09-29T06:06:50Z</dcterms:modified>
</cp:coreProperties>
</file>