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B237CC-8235-4219-8CBA-931B7DC867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B68502-1F22-4CBD-A623-0A35E4CF18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C8C3A1-EABE-4B04-8BBF-3D00432BD4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3C2099-6964-497E-B6C7-357D063433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5C24DE4-5483-4302-B4B6-29A7382A2F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22BD4FC-D651-4901-862E-31433C206A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8F4927B-478E-4124-BA33-F4690FD953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999881-61A3-4244-9CDC-5939F1F77F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FB1892-4FCC-4C23-97CD-8EEA57DA56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B4F222-8FFF-4795-B181-0DC3066B05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913BF9-CE98-43AC-A054-BF46A20F62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2829721" y="2606765"/>
            <a:ext cx="6532559" cy="1421928"/>
          </a:xfrm>
        </p:spPr>
        <p:txBody>
          <a:bodyPr wrap="none" anchor="t">
            <a:spAutoFit/>
          </a:bodyPr>
          <a:lstStyle>
            <a:lvl1pPr algn="ctr">
              <a:defRPr sz="9600" b="1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560965" y="4178609"/>
            <a:ext cx="3070071" cy="397032"/>
          </a:xfrm>
        </p:spPr>
        <p:txBody>
          <a:bodyPr wrap="none">
            <a:spAutoFit/>
          </a:bodyPr>
          <a:lstStyle>
            <a:lvl1pPr marL="0" indent="0" algn="ctr">
              <a:buNone/>
              <a:defRPr sz="2200" b="0" i="0" spc="30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4176242" y="1627639"/>
            <a:ext cx="3839514" cy="840230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5400" b="0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emf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7040116153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肢体功能锻炼护理查房PPT\n## 1.肢体功能锻炼的基本概念与重要性\n### 1.1肢体功能锻炼的定义与目的\n### 1.2肢体功能锻炼的重要性及影响\n### 1.3肢体功能锻炼的适应症与禁忌症\n## 2.肢体功能锻炼的种类与方法\n### 2.1被动肢体功能锻炼的方法与技巧\n### 2.2主动肢体功能锻炼的方法与技巧\n### 2.3器械辅助肢体功能锻炼的方法与技巧\n## 3.肢体功能锻炼的护理干预策略\n### 3.1肢体功能锻炼的护理评估与计划\n### 3.2肢体功能锻炼的护理实施与指导\n### 3.3肢体功能锻炼的护理效果评价与反馈\n## 4.肢体功能锻炼的并发症预防与护理\n### 4.1肢体功能锻炼的常见并发症及原因\n### 4.2肢体功能锻炼并发症的预防措施与护理方法\n### 4.3肢体功能锻炼并发症的急救处理与康复训练\n## 5.肢体功能锻炼的个案分析与讨论\n### 5.1典型肢体功能锻炼个案的分享与讨论\n### 5.2肢体功能锻炼个案的启示与借鉴\n### 5.3肢体功能锻炼个案的改进与优化建议\n&quot;,&quot;templateId&quot;:&quot;4wo77tdatif1zkf5up7jagxk9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499" y="2606765"/>
            <a:ext cx="11055350" cy="1409700"/>
          </a:xfrm>
        </p:spPr>
        <p:txBody>
          <a:bodyPr vert="horz" wrap="square" lIns="91440" tIns="45720" rIns="91440" bIns="45720" anchor="t">
            <a:spAutoFit/>
          </a:bodyPr>
          <a:lstStyle/>
          <a:p>
            <a:r>
              <a:rPr lang="zh-CN" sz="6600"/>
              <a:t>肢体功能锻炼护理查房PPT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95577" y="1991619"/>
            <a:ext cx="6800850" cy="47625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sz="2800"/>
              <a:t>TENCENT DOCS SMART CREATE</a:t>
            </a:r>
            <a:endParaRPr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n-lt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03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04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105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39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肢体功能锻炼的基本概念与重要性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31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32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肢体功能锻炼的定义与目的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33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定义：肢体功能锻炼是指通过有计划、有组织、有目的的活动，帮助患者恢复或增强肢体功能的一种护理干预方法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恢复：帮助患者恢复正常的肢体功能，提高生活质量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增强：提高患者的肢体力量、灵活性、协调性，预防肌肉萎缩、关节僵硬等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目的：促进患者肢体功能恢复，提高生活质量，降低并发症的发生率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恢复功能：帮助患者恢复正常的日常生活和工作能力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预防并发症：降低肌肉萎缩、关节僵硬、深静脉血栓等并发症的发生率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提高生活质量：提高患者的自信心和自尊心，改善患者的心理健康状况</a:t>
            </a:r>
            <a:endParaRPr/>
          </a:p>
        </p:txBody>
      </p:sp>
      <p:cxnSp>
        <p:nvCxnSpPr>
          <p:cNvPr id="134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5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37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重要性：肢体功能锻炼是康复治疗的重要组成部分，对于患者的康复具有重要意义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促进恢复：有助于患者肢体功能的恢复，提高康复效果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预防并发症：降低肌肉萎缩、关节僵硬、深静脉血栓等并发症的发生率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提高生活质量：提高患者的自信心和自尊心，改善患者的心理健康状况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影响：肢体功能锻炼对患者的生理、心理和社会功能均有积极影响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生理影响：改善患者的肌肉力量、灵活性、协调性，提高血液循环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心理影响：提高患者的自信心和自尊心，改善患者的心理健康状况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社会影响：帮助患者恢复正常的日常生活和工作能力，提高生活质量</a:t>
            </a:r>
            <a:endParaRPr/>
          </a:p>
        </p:txBody>
      </p:sp>
      <p:sp>
        <p:nvSpPr>
          <p:cNvPr id="1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肢体功能锻炼的重要性及影响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4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4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4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适应症：适用于各种原因导致的肢体功能障碍患者</a:t>
                </a:r>
                <a:endParaRPr/>
              </a:p>
            </p:txBody>
          </p:sp>
          <p:sp>
            <p:nvSpPr>
              <p:cNvPr id="14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神经系统疾病：如脑卒中、脑外伤、脊髓损伤等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肌肉骨骼疾病：如骨折、关节炎、肌肉萎缩等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手术后恢复期：如关节置换、乳腺癌切除术后等</a:t>
                </a:r>
                <a:endParaRPr/>
              </a:p>
            </p:txBody>
          </p:sp>
          <p:sp>
            <p:nvSpPr>
              <p:cNvPr id="14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4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4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5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禁忌症：以下情况患者不适宜进行肢体功能锻炼</a:t>
                </a:r>
                <a:endParaRPr/>
              </a:p>
            </p:txBody>
          </p:sp>
          <p:sp>
            <p:nvSpPr>
              <p:cNvPr id="15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病情不稳定：如严重感染、心力衰竭、高血压危象等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骨折未愈合：骨折固定不稳定，过早进行锻炼可能导致骨折移位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严重疼痛：锻炼可能加重疼痛，影响患者康复</a:t>
                </a:r>
                <a:endParaRPr/>
              </a:p>
            </p:txBody>
          </p:sp>
          <p:sp>
            <p:nvSpPr>
              <p:cNvPr id="15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5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5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肢体功能锻炼的适应症与禁忌症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58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9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160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肢体功能锻炼的种类与方法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63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6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方法：通过医护人员或家属的帮助，进行患者的肢体被动活动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被动关节活动：如屈伸、旋转、内收外展等关节活动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被动肌肉按摩：如挤压、揉捏、拍打等肌肉按摩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被动牵引：如纵向、横向、上下等牵引活动</a:t>
                </a:r>
                <a:endParaRPr/>
              </a:p>
            </p:txBody>
          </p:sp>
        </p:grpSp>
        <p:grpSp>
          <p:nvGrpSpPr>
            <p:cNvPr id="166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6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技巧：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保持患者舒适：在进行被动锻炼时，注意患者的舒适度，避免过度拉伸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动作轻柔：避免使用暴力，以免造成患者疼痛或损伤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规律进行：根据患者的病情和康复计划，规律进行被动锻炼</a:t>
                </a:r>
                <a:endParaRPr/>
              </a:p>
            </p:txBody>
          </p:sp>
        </p:grpSp>
      </p:grpSp>
      <p:sp>
        <p:nvSpPr>
          <p:cNvPr id="16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被动肢体功能锻炼的方法与技巧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1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72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173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4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5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6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方法：患者主动进行肢体活动，通过自身的肌肉力量进行锻炼</a:t>
                </a:r>
                <a:endParaRPr/>
              </a:p>
            </p:txBody>
          </p:sp>
          <p:sp>
            <p:nvSpPr>
              <p:cNvPr id="178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自助关节活动：如屈伸、旋转、内收外展等关节活动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肌力训练：如抗阻训练、等长训练、等张训练等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平衡训练：如站立、行走、跨越障碍物等平衡训练</a:t>
                </a:r>
                <a:endParaRPr/>
              </a:p>
            </p:txBody>
          </p:sp>
        </p:grpSp>
        <p:grpSp>
          <p:nvGrpSpPr>
            <p:cNvPr id="179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18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技巧：</a:t>
                </a:r>
                <a:endParaRPr/>
              </a:p>
            </p:txBody>
          </p:sp>
          <p:sp>
            <p:nvSpPr>
              <p:cNvPr id="18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个体化训练：根据患者的病情和康复计划，制定个体化的锻炼方案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循序渐进：从简单到复杂，从低强度到高强度，循序渐进地进行锻炼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安全第一：在进行锻炼时，注意患者的安全，避免跌倒等意外发生</a:t>
                </a:r>
                <a:endParaRPr/>
              </a:p>
            </p:txBody>
          </p:sp>
          <p:sp>
            <p:nvSpPr>
              <p:cNvPr id="182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3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4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5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8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主动肢体功能锻炼的方法与技巧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89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9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方法：利用各种器械进行肢体功能锻炼，如哑铃、弹力带、平衡垫等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哑铃训练：如屈伸、旋转、内收外展等关节活动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弹力带训练：如抗阻训练、等长训练、等张训练等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平衡垫训练：如站立、行走、跨越障碍物等平衡训练</a:t>
                </a:r>
                <a:endParaRPr/>
              </a:p>
            </p:txBody>
          </p:sp>
        </p:grpSp>
        <p:grpSp>
          <p:nvGrpSpPr>
            <p:cNvPr id="192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9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技巧：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器械选择：根据患者的病情和康复计划，选择合适的器械进行锻炼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正确的使用方法：教会患者正确的器械使用方法，避免误用造成伤害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安全第一：在进行锻炼时，注意患者的安全，避免跌倒等意外发生</a:t>
                </a:r>
                <a:endParaRPr/>
              </a:p>
            </p:txBody>
          </p:sp>
        </p:grpSp>
      </p:grpSp>
      <p:sp>
        <p:nvSpPr>
          <p:cNvPr id="19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器械辅助肢体功能锻炼的方法与技巧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8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9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4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肢体功能锻炼的护理干预策略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2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护理评估：评估患者的病情、肢体功能、心理状况等，为制定锻炼计划提供依据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病情评估：了解患者的疾病诊断、病程、合并症等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肢体功能评估：评估患者的肌力、关节活动度、平衡能力等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心理状况评估：评估患者的自信心、自尊心、心理状况等</a:t>
                </a:r>
                <a:endParaRPr/>
              </a:p>
            </p:txBody>
          </p:sp>
        </p:grpSp>
        <p:grpSp>
          <p:nvGrpSpPr>
            <p:cNvPr id="15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护理计划：根据评估结果，制定个性化的肢体功能锻炼计划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锻炼项目：根据患者的病情和康复需求，选择合适的锻炼项目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锻炼强度：根据患者的身体状况，制定合适的锻炼强度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锻炼时间：根据患者的作息时间和康复计划，安排合适的锻炼时间</a:t>
                </a:r>
                <a:endParaRPr/>
              </a:p>
            </p:txBody>
          </p:sp>
        </p:grpSp>
      </p:grpSp>
      <p:sp>
        <p:nvSpPr>
          <p:cNvPr id="1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肢体功能锻炼的护理评估与计划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https://d.book118.com/167040116153006043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urple">
      <a:dk1>
        <a:srgbClr val="000000"/>
      </a:dk1>
      <a:lt1>
        <a:srgbClr val="FFFFFF"/>
      </a:lt1>
      <a:dk2>
        <a:srgbClr val="161433"/>
      </a:dk2>
      <a:lt2>
        <a:srgbClr val="DFDBF8"/>
      </a:lt2>
      <a:accent1>
        <a:srgbClr val="6154FA"/>
      </a:accent1>
      <a:accent2>
        <a:srgbClr val="7E75FE"/>
      </a:accent2>
      <a:accent3>
        <a:srgbClr val="3023D6"/>
      </a:accent3>
      <a:accent4>
        <a:srgbClr val="8533FE"/>
      </a:accent4>
      <a:accent5>
        <a:srgbClr val="B26BFF"/>
      </a:accent5>
      <a:accent6>
        <a:srgbClr val="6B23D7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肢体功能锻炼护理查房PPT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2024-09-17T21:32:24.034</cp:lastPrinted>
  <dcterms:created xsi:type="dcterms:W3CDTF">2024-09-17T13:32:24Z</dcterms:created>
  <dcterms:modified xsi:type="dcterms:W3CDTF">2024-09-17T13:32:25Z</dcterms:modified>
</cp:coreProperties>
</file>