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B9AB95-4B09-4D0D-8FA8-74E310911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29E4A7-6A6F-44CC-A549-4949CAA05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611DF-9785-4142-A748-30A61DB64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624D55-EFA6-4C83-80CC-42C3BC425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A53726-8ABB-4F20-A35C-23EFD230A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CC5E19-43D1-4721-9E06-6B781F915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B61AB4-E52A-409B-8236-EDC239F71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DFD319-1C89-4E54-B479-60AD1C396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BF300F-0554-4AB5-B428-C9172720A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F3A29C-C774-41A4-BBB9-82FB7146F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ABF1BC-7F73-4AB2-B0AF-DFD741FC0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04013102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妇产科先进护理查房ppt课件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妇产科护理查房概述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妇产科护理查房流程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妇产科护理查房内容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妇产科护理查房案例分析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妇产科护理查房的未来发展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妇产科护理查房概述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护理查房是一种以病人为中心的护理质量控制活动，通过定期对病人进行护理评估和讨论，以确保病人得到高质量的护理服务。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护理查房是提高护理质量、保障病人安全的重要手段，有助于发现和解决护理工作中的问题，提高护士的专业技能和服务水平。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妇产科护理查房针对妇产科疾病的特点和护理需求，需要具备专业化的知识和技能。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妇产科护理查房需要根据每个病人的具体情况进行评估和讨论，制定个性化的护理计划。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妇产科护理查房需要医生和护士之间的互动，共同参与病人的护理计划和实施。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妇产科护理查房的特点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00" r="16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提高护士的专业技能和服务水平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通过护理查房的实践和讨论，提高护士的专业技能和服务水平。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通过定期的护理查房，发现和解决护理工作中的问题，提高护理质量。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保障病人安全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通过评估病人的情况，及时发现和解决潜在的安全隐患，保障病人安全。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妇产科护理查房的目的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妇产科护理查房流程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收集患者的病史、检查结果、治疗方案等详细资料。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资料收集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了解患者病情，熟悉相关疾病知识和护理技巧。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知识准备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确保所需的护理设备和药物齐全且完好。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设备准备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查房过程的实施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与患者及其家属进行亲切交流，了解患者需求和心理状态。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观察患者的生命体征、伤口情况、引流情况等，评估病情状况。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根据患者病情和护理计划，实施各项护理操作，如协助患者翻身、更换敷料等。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向患者及其家属传授相关的疾病知识和护理技巧，提高其自我护理能力。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问候与沟通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病情评估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护理操作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74" r="16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查房后的总结与反馈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总结病情状况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对患者的病情状况和治疗方案进行总结，为后续护理提供依据。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反馈护理效果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评估护理效果，对存在的问题进行反馈和改进。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记录与归档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详细记录查房过程和结果，整理归档相关资料，以便后续查阅和学习。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妇产科护理查房内容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https://d.book118.com/167040131023006026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2024-08-31T01:25:40.624</cp:lastPrinted>
  <dcterms:created xsi:type="dcterms:W3CDTF">2024-08-30T17:25:40Z</dcterms:created>
  <dcterms:modified xsi:type="dcterms:W3CDTF">2024-08-30T17:25:42Z</dcterms:modified>
</cp:coreProperties>
</file>