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FF3C7-08D3-4446-906B-3525C0292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B33FE-C9B5-4D8A-87DA-9A644FBA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A4D00-2E3E-4EB7-A980-7419501B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5D271-6829-4C27-9D1F-80CEF663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740235-67BF-4404-A7E2-95F1DB7F4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82414-B953-4C9B-816C-59B0AFF5D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F932C-EC5D-47B1-A488-EFA596297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0148B-3AC3-4686-AA57-8DDB4BFD9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32350-207A-4A33-824D-09E43A3C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A7A69-CC3D-4F98-B3A1-FE64FD2E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B8261-D0BF-4BCA-B650-B0496C748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41151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家具和家居用品零售商客户投诉处理方法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客户投诉类型及原因分析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针对不同类型投诉的应对策略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提升客户满意度的方法和措施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通过有效处理客户投诉，解决客户问题，提升客户满意度和忠诚度。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积极应对客户投诉，展示品牌的专业性和负责任态度，维护良好的品牌形象。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通过客户投诉反馈，发现产品和服务存在的问题，及时进行改进和优化。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改进产品和服务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客户投诉处理是保护消费者权益的重要环节，确保消费者在购买和使用过程中得到合法权益的保障。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预防客户流失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及时响应和处理客户投诉，能够挽回不满意客户的信任，减少客户流失。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客户投诉是企业改进的重要来源，通过处理投诉，企业可以发现自身存在的问题并进行改进，提升竞争力。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客户投诉类型及原因分析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8" b="20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家具或家居用品存在设计缺陷、材料劣质、工艺粗糙等问题，导致产品使用寿命短、易损坏或存在安全隐患。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商家在宣传时夸大产品功能或质量，误导消费者购买，实际产品与宣传不符。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虚假宣传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产品质量不达标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服务人员态度冷淡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在购物过程中，服务人员缺乏热情，对客户的咨询或需求回应不积极，给客户带来不愉快的购物体验。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服务人员缺乏专业知识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服务人员对产品了解不足，无法为客户提供准确的产品信息或解决方案，导致客户对商家信任度降低。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配送安装问题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配送延误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商家承诺的配送时间未能兑现，导致客户等待时间过长，影响客户对商家的信任度。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安装服务不到位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家具或家居用品在安装过程中出现问题，如安装人员技术不熟练、安装质量不达标等，导致客户无法正常使用产品。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价格虚高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商家定价高于市场价或同类产品价格，导致客户认为购买的产品性价比低。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商家在短时间内对同一产品进行大幅度价格调整，引起客户不满和质疑。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价格争议问题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通过电话、邮件、网站等多种方式接收客户投诉，确保客户能够便捷地提出问题。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详细记录投诉信息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准确记录客户的姓名、联系方式、投诉时间、投诉内容等关键信息，以便后续跟进处理。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设立专门投诉渠道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接收投诉并记录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与客户取得联系，详细了解投诉的具体情况，包括问题发生的时间、地点、涉及的产品等。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收集客户提供的证据，如购买凭证、产品照片等，以便对投诉进行客观评估。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联系客户确认细节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核查相关证据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调查核实情况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根据调查结果，分析问题的根本原因，确定责任归属。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针对问题原因，制定相应的解决方案，如退换货、维修、赔偿等。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及时执行解决方案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与客户沟通解决方案，确保客户同意后，及时执行解决方案。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制定解决方案并执行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https://d.book118.com/167041151160006042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2024-09-16T10:18:12.904</cp:lastPrinted>
  <dcterms:created xsi:type="dcterms:W3CDTF">2024-09-16T02:18:12Z</dcterms:created>
  <dcterms:modified xsi:type="dcterms:W3CDTF">2024-09-16T02:18:15Z</dcterms:modified>
</cp:coreProperties>
</file>