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4BA6D-CD38-4A1A-8583-A4D1E3CE6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AC8AC-3743-430D-93E3-AC8D0E4D7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04E30-2041-493C-A1D8-DED235423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096C0-D54C-4252-852F-CE2185106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163D62-952F-4460-9FF6-B0A1BE7A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A9A2D-3F62-4FB9-B65E-D8E620D62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A59AD7-148D-47BF-ABA5-FC6A4CCD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71477-C9F5-439A-9B5A-8EEEC4DA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6E1DA-79CF-4690-AF78-FF83FA981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F790D-7BD5-4E1F-A2B0-92FD4FE7F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85671-A7F0-4AFA-9FAF-D4ADFBEAB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43140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公司各部门管理制度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行政部门管理制度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确保公司运营的规范性和高效性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提升员工的工作效率和满意度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促进公司长期稳定发展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542" r="4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本管理制度适用于公司各部门和全体员工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各部门需根据本管理制度制定具体实施细则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本管理制度的解释权归公司所有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管理制度的范围和适用性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人力资源部管理制度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270" r="2827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1400" r="314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根据业务发展需求，制定年度招聘计划，明确招聘岗位、人数和要求。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通过多种渠道发布招聘信息，如招聘网站、社交媒体、高校合作等，吸引优秀人才应聘。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制定明确的选拔标准，包括学历、工作经验、专业技能、综合素质等方面的要求。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建立规范的面试流程，包括初试、复试等环节，确保选拔过程的公正、公平和有效性。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定期进行员工培训需求调查和分析，了解员工在技能、知识和态度等方面的不足。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培训实施与跟踪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根据培训需求分析结果，制定年度培训计划，明确培训目标、课程设置和培训方式。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组织开展各类培训课程和活动，确保培训质量和效果，并对培训过程进行跟踪和反馈。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帮助员工制定个人职业发展规划，提供晋升机会和职业发展指导，促进员工个人成长。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https://d.book118.com/167043140136006053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2024-09-27T17:44:28.913</cp:lastPrinted>
  <dcterms:created xsi:type="dcterms:W3CDTF">2024-09-27T09:44:28Z</dcterms:created>
  <dcterms:modified xsi:type="dcterms:W3CDTF">2024-09-27T09:44:30Z</dcterms:modified>
</cp:coreProperties>
</file>