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0A2B-F330-4A12-9E7D-DCB79EEDA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2E42B-1AC1-4547-9390-9F2358421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82DE0-4F86-4E60-BC32-C6831EAD5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4C345-B8A5-4C9C-94DD-0ADA52109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F95759-567D-4344-808F-2E1C69B6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D26BF-38AB-4F87-8DF1-7E9FAEA8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044EE-C08F-40E0-9859-1170D81D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8CCCE-DE29-44E8-AF70-97EC3AEB1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77693-27E8-4692-A058-34651BEC9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13CBD-C700-4552-ABAD-5E5BA7C1E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2F5E8-81A2-4A8E-9771-5BF3FC101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0440151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全科医学的基本概念课件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全科医学概述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全科医疗服务体系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居民健康档案与信息化管理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家庭医生签约服务政策解读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常见慢性病管理与健康教育策略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心理健康与心理咨询技巧培训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全科医学概述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全科医学是一个面向社区与家庭，整合临床医学、预防医学、康复医学以及人文社会学科相关内容于一体的综合性医学专业学科。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全科医学起源于19世纪的欧美国家，随着医学模式的转变和医疗卫生服务的需求变化，全科医学逐渐发展壮大。20世纪80年代，全科医学正式引入我国，并得到迅速发展。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全科医学与专科医学都是医学领域的重要分支，二者在疾病诊治、健康促进等方面具有密切联系。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全科医学注重疾病的早期发现、预防和控制，强调对病人的全面照顾和长期管理；而专科医学则侧重于疾病的深入研究和专业治疗。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全科医学与专科医学关系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305" b="430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全科医师是初级卫生保健的主要提供者，负责为社区居民提供基本医疗服务和健康指导。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初级卫生保健提供者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全科医师通过对居民健康状况的评估和管理，协助居民制定健康计划，促进健康生活方式的养成。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全科医师在疾病预防和控制方面发挥重要作用，通过疫苗接种、健康教育等手段降低疾病发生率。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全科医师作为医疗团队的协调者和合作者，与其他专科医师、护士等共同为病人提供全面、连续的医疗服务。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协调者与合作者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全科医师角色定位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全科医疗服务体系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637" r="27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家庭医生制度，提供连续性、综合性服务。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预防保健、常见病多发病诊疗和转诊、病人康复和慢性病管理、健康管理等一体化服务。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国内外全科医疗服务现状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有效降低医疗费用，提高居民健康水平。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以社区卫生服务中心（站）为主体、全科医师为骨干。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国内外全科医疗服务现状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提供基本公共卫生服务和基本医疗服务。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逐步建立分级诊疗制度，缓解看病难、看病贵问题。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国内外全科医疗服务现状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65" r="886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12" b="1251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6284" r="628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基层医疗机构在全科医疗服务中作用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作为居民健康的“守门人”，对常见病、多发病进行初步诊断和治疗。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为居民建立健康档案，提供个性化的健康管理计划，进行健康教育和指导。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对高血压、糖尿病等慢性病患者进行长期随访和管理，提高患者生活质量。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与上级医疗机构建立双向转诊机制，确保患者得到及时、连续的医疗服务。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基层首诊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双向转诊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双向转诊制度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定义：指基层医疗机构与上级医疗机构之间建立的病人双向流动机制。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目的：实现“小病在社区，大病进医院，康复回社区”的合理就医格局。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政策支持：政府出台多项政策推动双向转诊制度实施。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实施效果：部分地区已实现较为顺畅的双向转诊流程，但仍存在一些问题如转诊标准不明确、信息化程度不高等。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双向转诊制度及其实施情况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居民健康档案与信息化管理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居民健康档案是记录个人全生命周期的医疗健康信息，包括个人基本信息、健康体检、疾病诊疗、预防保健等各方面的资料。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建立意义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通过建立居民健康档案，可以全面、系统地了解居民的健康状况，为医生提供准确的诊断依据，制定个性化的治疗方案，同时也有助于开展公共卫生服务和健康管理。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居民健康档案的建立需要收集个人的基本信息、既往病史、家族史、生活习惯等方面的资料，并进行整理、分类和存储。同时，还需要定期更新和维护档案，确保信息的准确性和完整性。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居民健康档案建立意义及方法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信息化管理系统是一种基于计算机和网络技术的管理系统，可以对居民健康档案进行数字化、网络化和智能化的管理。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通过信息化管理系统，可以实现居民健康档案的快速检索、查询和分析，提高医生的工作效率和诊断准确性。同时，还可以实现不同地区、不同医疗机构之间的信息共享和交流，促进医疗卫生资源的合理利用。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信息化管理系统需要建立统一的数据标准和规范，对居民健康档案进行数字化处理，并通过网络实现数据的传输和共享。同时，还需要建立完善的数据安全和隐私保护机制，确保居民健康信息的安全和保密。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信息化管理系统在居民健康档案中应用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数据挖掘技术是一种从大量数据中提取有用信息和知识的过程，可以帮助医生更好地了解居民的健康状况和疾病发展趋势。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技术，可以对居民健康档案中的数据进行深入分析和挖掘，发现潜在的健康问题和疾病风险，为医生提供更加准确的诊断和治疗建议。同时，还可以通过对大量数据的分析和比较，发现疾病的流行趋势和危险因素，为公共卫生政策的制定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数据挖掘技术需要建立合适的数据模型和算法，对居民健康档案中的数据进行预处理、特征提取和分类等操作。同时，还需要结合医学知识和临床经验，对数据进行深入分析和解读，提取有用的信息和知识。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数据挖掘技术在居民健康档案中价值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https://d.book118.com/167044015164006041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2024-09-14T22:37:26.140</cp:lastPrinted>
  <dcterms:created xsi:type="dcterms:W3CDTF">2024-09-14T14:37:26Z</dcterms:created>
  <dcterms:modified xsi:type="dcterms:W3CDTF">2024-09-14T14:37:28Z</dcterms:modified>
</cp:coreProperties>
</file>