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CE57A6-BDC2-4C0A-A742-831510AC5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6A317-58C3-41FE-BDAE-D0C8DB70F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2D099E-F5F6-440E-99BF-0DA0F5AA9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EB50C1-6CF3-41B3-B2FD-7AAE94984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FA8894-C26B-4866-9E86-3C1C982F98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6EE575-6153-483E-BC61-2651C24430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7A927-F07B-4D95-A68B-ABA2BA2657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FB427-B2BC-4A10-BA8A-B3EEA6C56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888B5-A084-42E3-BA37-1CB742222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4A8B5-8F77-4A7A-86DA-123C29C74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33783-E5B1-4945-AFC6-1C5A86949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4500215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《偶图的算法及应用》ppt课件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偶图的基本概念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偶图的算法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偶图的应用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偶图的发展前景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参考文献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偶图的基本概念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由两个无向图$G_1$和$G_2$组成，其中$G_1$和$G_2$是同构的，并且共享相同的顶点集。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偶图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存在于$G_1$和$G_2$中的边被称为偶图中的边。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偶图中的边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存在于$G_1$和$G_2$中的顶点被称为偶图中的顶点。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偶图中的顶点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偶图中的边数是偶数。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偶图的边数</a:t>
            </a:r>
          </a:p>
        </p:txBody>
      </p:sp>
      <p:pic>
        <p:nvPicPr>
          <p:cNvPr id="5" name="Picture 5"/>
          <p:cNvPicPr>
            <a:picLocks noChangeAspect="1"/>
          </p:cNvPicPr>
          <p:nvPr/>
        </p:nvPicPr>
        <p:blipFill>
          <a:blip r:embed="rId2"/>
          <a:srcRect l="14990" r="1499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偶图中的顶点数也是偶数。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偶图的顶点数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偶图是连通的，即任意两个顶点之间都存在一条路径。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偶图的连通性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根据边的数量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偶图可以分为二部偶图和一般偶图。二部偶图是指存在一个顶点集可以将偶图的边划分为两个不相交的子集。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根据连通性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偶图可以分为连通偶图和非连通偶图。连通偶图是指任意两个顶点之间都存在一条路径，而非连通偶图则存在两个或多个不相交的子集，这些子集中的顶点之间没有边相连。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偶图的算法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描述偶图生成算法的基本原理和步骤。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偶图生成算法是一种基于图论的算法，用于生成具有特定性质的图。该算法的基本原理是通过添加边和节点来构建偶图，并满足一定的条件和规则。该算法通常包括以下几个步骤：确定起始节点和边，添加新的节点和边，检查生成的偶图是否满足要求，重复以上步骤直到满足终止条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偶图的生成算法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偶图的匹配算法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描述偶图匹配算法的基本原理和步骤。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偶图匹配算法是一种用于寻找偶图中最大匹配的算法。该算法的基本原理是通过遍历偶图中的节点和边，寻找满足一定条件的匹配。该算法通常包括以下几个步骤：初始化匹配集合，遍历偶图中的节点和边，检查是否存在满足条件的匹配，将满足条件的匹配加入到匹配集合中，重复以上步骤直到无法找到新的匹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描述偶图优化算法的基本原理和步骤。</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偶图优化算法是一种用于优化偶图的算法。该算法的基本原理是通过不断调整偶图中的节点和边的位置和连接方式，以最小化某些特定的目标函数。该算法通常包括以下几个步骤：确定起始偶图，定义目标函数，使用优化算法（如遗传算法、模拟退火算法等）进行迭代优化，更新偶图的结构和参数，重复以上步骤直到达到最优解或满足终止条件。</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偶图的优化算法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https://d.book118.com/167045002156006034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2024-09-08T23:03:28.557</cp:lastPrinted>
  <dcterms:created xsi:type="dcterms:W3CDTF">2024-09-08T15:03:28Z</dcterms:created>
  <dcterms:modified xsi:type="dcterms:W3CDTF">2024-09-08T15:03:30Z</dcterms:modified>
</cp:coreProperties>
</file>