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95FCC-F61F-41BB-A24F-16E4C4E2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6706B-3B4D-4CF3-8D28-330064AA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E9D1-704C-4831-9A17-A6B72606A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FFCDC-B224-4E4D-8599-211E036A3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01F65-1E16-4CAC-94B3-DF111235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331E9-D2D3-430E-81FF-A57396FD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2C636-3C17-4FF7-ADFD-35B61D76F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73D5B-94FB-4EDE-8523-A644BA2DB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E12F8-2956-47E6-A155-94FA1077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F48F3-5C9A-4710-91B8-1D9F22E78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FE90D-DA97-4EBA-9AAA-E59A6E78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46026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检查管理的法律法规和政策要求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政策要求解读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检查管理实践中的法律法规遵守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检查管理实践中的政策要求落实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法律责任与风险防范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77" b="9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建立健全检查管理制度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确保企业、机构等组织遵守国家法律法规和政策要求，规范自身行为，防范潜在风险。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促进社会公平正义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通过检查管理，确保各类组织在同等条件下公平竞争，维护市场秩序，保障消费者权益。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推动经济高质量发展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强化检查管理，有助于提升产品和服务质量，增强企业竞争力，推动经济持续健康发展。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检查管理政策要求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国家及地方政府发布的关于检查管理的政策文件、指导意见等。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检查管理实施情况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各地区、各部门在检查管理方面的具体实践、取得的成效及存在的问题。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检查管理相关法律法规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包括《中华人民共和国产品质量法》、《中华人民共和国食品安全法》等与检查管理相关的法律法规。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规定了消防安全的基本要求和监督管理制度，明确了各级政府和相关部门的职责和权力。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规定了企业安全生产的基本要求和监督管理制度，明确了各级政府和相关部门的职责和权力。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规定了职业病防治的基本要求和监督管理制度，保护劳动者免受职业病危害。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各地政府根据本地实际情况制定的安全生产管理具体规定。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地方政府安全生产条例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各地政府根据本地实际情况制定的职业病防治管理具体规定。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地方政府职业病防治条例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各地政府根据本地实际情况制定的消防安全管理具体规定。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地方政府消防条例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行业安全生产标准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各行业根据行业特点和安全风险制定的安全生产管理标准。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行业职业病防治标准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各行业根据行业特点和职业病危害因素制定的职业病防治管理标准。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行业消防安全标准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各行业根据行业特点和火灾危险性制定的消防安全管理标准。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政策要求解读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检查管理必须符合国家法律法规的规定，确保所有活动都在法律允许的范围内进行。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检查管理需要确保检查过程的安全性，防止对人员、设备和环境造成损害。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对于涉及国家秘密、商业秘密和个人隐私的检查信息，必须严格保密，防止信息泄露。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地方政策要求检查管理考虑当地的地域特点、经济发展和社会文化等因素。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42" r="5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不同地区的政策要求可能存在差异，检查管理需要了解和遵守当地的具体规定。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地方政策要求检查管理与当地相关部门和机构进行协调，确保检查工作的顺利进行。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地方政策要求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行业政策对检查管理的专业性有较高要求，需要具备相关领域的专业知识和技能。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行业政策要求检查管理遵循行业标准和规范，确保检查结果的准确性和可比性。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08" b="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随着行业的发展和技术的进步，行业政策要求检查管理不断更新和完善，以适应新的需求和挑战。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检查管理实践中的法律法规遵守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在检查前应对相关法规、政策进行充分了解，确保检查内容、方式和程序符合法律法规和政策要求。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合法合规性审查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根据法律法规和政策要求，制定合理的检查计划和方案，明确检查目标、范围、时间和人员等要素。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检查计划和方案制定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对参与检查的人员进行法律法规和政策培训，提高其法律意识和政策执行力。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检查前准备阶段的法律法规遵守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https://d.book118.com/167046026100006033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2024-09-06T22:38:54.271</cp:lastPrinted>
  <dcterms:created xsi:type="dcterms:W3CDTF">2024-09-06T14:38:54Z</dcterms:created>
  <dcterms:modified xsi:type="dcterms:W3CDTF">2024-09-06T14:38:56Z</dcterms:modified>
</cp:coreProperties>
</file>