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D2D9B-7B97-4B87-976D-A816A2A1C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8ACA9-27D9-4DDD-B111-BB1E0AB7F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A9FD6-A344-49B9-A6A4-74F2F1B11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AA6ADE-31F5-4B67-8154-504706DC7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ABB86F-BD50-45DC-8750-D6D05B68E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4C3D65-3567-4A39-8C8D-FDEB63038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BECA10-2334-450B-8752-13AF1B08D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5CF1C-BF81-4682-914B-E40843531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C2EE3-0936-486A-8AA4-FD8E079A8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E2FC4-CC76-4302-9359-C42EE9489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FDEE8-7698-475A-8332-D28ED3941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50130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2023年内科护士长年度工作总结报告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对未来的展望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患者护理是护士长的核心职责，在2023年度，我带领护理团队为内科患者提供了优质的护理服务。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167" r="101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在患者护理过程中，我们注重与患者的沟通和交流，及时了解患者的病情变化和需求，提供及时有效的护理措施。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我们根据患者的病情和需求，制定了个性化的护理计划，并确保计划的执行和落实。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我们还关注患者的心理状态，提供心理支持和疏导，帮助患者缓解焦虑和恐惧情绪。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患者护理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464" r="16464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464" r="16464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作为护士长，我负责管理和带领内科护理团队，确保团队的高效运转和协作。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我制定了明确的岗位职责和工作流程，确保每个护理人员都清楚自己的职责和工作要求。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我注重团队建设和人员培训，通过定期的培训和考核，提高护理人员的专业知识和技能水平。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我还关注团队成员的成长和发展，鼓励他们积极参与培训和学习，为他们提供职业发展的机会。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护理团队管理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作为护士长，我负责内科护理团队的培训和教育，提高团队的专业素质和服务水平。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我定期组织培训和演练，确保团队成员能够熟练掌握各项技能和知识，提高应对突发情况的能力。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我根据内科的特点和需求，制定了培训计划和课程，涵盖了专业知识、技能操作、应急处理等方面。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我还鼓励团队成员参加外部培训和学习，拓宽视野和知识面，提高个人的专业素养。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作为护士长，我注重护理质量的持续改进和提高，为患者提供更加优质的护理服务。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我鼓励团队成员提出改进意见和建议，共同推动护理质量的提升。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护理质量改进</a:t>
            </a:r>
          </a:p>
        </p:txBody>
      </p:sp>
      <p:sp>
        <p:nvSpPr>
          <p:cNvPr id="35" name="AutoShape 35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我定期组织质量检查和评估，及时发现和纠正护理过程中的问题与不足。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我还参与医院的质量管理活动，与其他科室和部门共同协作，推动全院护理质量的提升。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771" r="877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通过实施个性化护理和加强与患者的沟通，患者满意度从去年的90%提升至95%。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针对患者反馈，优化了护理服务流程，提高了护理服务质量和效率。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护理服务改进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组织了多次专业培训和团队建设活动，提高了护理团队的凝聚力和协作能力。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成功引进了一批高素质护理人才，优化了团队结构，提升了整体护理水平。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护理团队建设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人才引进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制定了详细的年度培训计划，涵盖了专业技能、沟通技巧、紧急处理等方面的内容。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通过考核和满意度调查，评估了培训效果，确保培训成果的有效转化。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质量标准制定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根据医院要求和行业标准，制定了护理质量评估标准。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质量监控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建立了护理质量监控机制，定期对护理质量进行检查和评估，及时发现并改进问题。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https://d.book118.com/167050130151006051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2024-09-25T02:34:12.949</cp:lastPrinted>
  <dcterms:created xsi:type="dcterms:W3CDTF">2024-09-24T18:34:12Z</dcterms:created>
  <dcterms:modified xsi:type="dcterms:W3CDTF">2024-09-24T18:34:14Z</dcterms:modified>
</cp:coreProperties>
</file>