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775E13C-A759-459F-A0E9-50F4992B8E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1E2122-461A-490F-8C19-973EC749CF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413479C-3614-4746-AA48-E47DD26786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E74661-C90F-4D14-B1B2-7611151D5D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F3E818F-67CB-49CD-99B2-88ED44AEC7A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DCDFC0-7633-4C7B-B276-3D2BF6FCA45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D425890-4D52-4E17-9D28-C216626CC5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C2D637-CEA7-4BCA-B99D-4B05A2AFA8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884299-E73B-4345-A51C-388321A3C5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4E42AE-8E20-4747-989A-DEFD99AEB2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CD4627-9CAF-454E-A41D-58342F8AFB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7050163060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solidFill>
                <a:latin typeface="Microsoft Yahei"/>
                <a:ea typeface="Microsoft Yahei"/>
                <a:cs typeface="Microsoft Yahei"/>
              </a:rPr>
              <a:t>地价评估和地价分摊分析课件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地价评估概述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地价分摊分析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土地价格影响因素</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地价评估案例分析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地价分摊的实践应用</a:t>
            </a:r>
          </a:p>
        </p:txBody>
      </p:sp>
      <p:sp>
        <p:nvSpPr>
          <p:cNvPr id="7" name="AutoShape 7"/>
          <p:cNvSpPr/>
          <p:nvPr/>
        </p:nvSpPr>
        <p:spPr>
          <a:xfrm>
            <a:off x="11307391"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solidFill>
                <a:latin typeface="Microsoft Yahei"/>
                <a:ea typeface="Microsoft Yahei"/>
                <a:cs typeface="Microsoft Yahei"/>
              </a:rPr>
              <a:t>地价评估概述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0876" r="10876"/>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地价是指土地所有者或土地使用者因土地的占有、使用或收益而支付的经济代价。</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总结词</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地价是土地经济价值的反映，通常以货币为单位进行衡量。它体现了土地在市场交易中所能获得的经济利益。</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详细描述</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地价评估的目的是为了确定土地在特定时间、特定条件下的市场价值，为土地交易、土地税收、城市规划等领域提供依据。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在土地交易中，地价评估有助于确定交易双方都能接受的价格，保证交易的公平性。同时，政府可以通过地价评估来制定合理的土地税收政策，实现土地资源的优化配置。</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地价评估目的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地价评估的方法包括比较法、收益还原法、成本法、剩余法等，根据不同的评估目的和对象选择合适的方法。</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比较法是通过比较类似土地的成交价格来推算待评估地块的价格，考虑因素包括区位、面积、规划条件等。收益还原法是根据土地的预期收益来推算地价，考虑土地的租金和租约期限等因素。成本法是根据土地开发成本来推算地价，考虑因素包括土地取得费、基础设施配套费等。剩余法适用于待开发土地的价值评估，通过估算开发完成后房地产的总价值，减去建筑成本和相关税费等来计算地价。</a:t>
            </a:r>
          </a:p>
        </p:txBody>
      </p:sp>
      <p:sp>
        <p:nvSpPr>
          <p:cNvPr id="8" name="AutoShape 8"/>
          <p:cNvSpPr/>
          <p:nvPr/>
        </p:nvSpPr>
        <p:spPr>
          <a:xfrm>
            <a:off x="507874" y="6318935"/>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地价评估方法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solidFill>
                <a:latin typeface="Microsoft Yahei"/>
                <a:ea typeface="Microsoft Yahei"/>
                <a:cs typeface="Microsoft Yahei"/>
              </a:rPr>
              <a:t>地价分摊分析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901714" y="1917723"/>
            <a:ext cx="2084387" cy="616443"/>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地价分摊概念</a:t>
              </a:r>
            </a:p>
          </p:txBody>
        </p:sp>
      </p:grpSp>
      <p:sp>
        <p:nvSpPr>
          <p:cNvPr id="31" name="AutoShape 31"/>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地价分摊是土地管理中的重要环节，通过对地价的合理分摊，可以实现土地资源的优化配置，促进土地的可持续利用。</a:t>
            </a:r>
            <a:endParaRPr lang="en-US" sz="1100"/>
          </a:p>
        </p:txBody>
      </p:sp>
      <p:sp>
        <p:nvSpPr>
          <p:cNvPr id="32" name="AutoShape 32"/>
          <p:cNvSpPr/>
          <p:nvPr/>
        </p:nvSpPr>
        <p:spPr>
          <a:xfrm>
            <a:off x="8406414" y="2594489"/>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地价分摊是指将土地总价按照一定的比例或规则分配到各个独立地块或区域的过程。</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地价分摊的方法包括面积分摊法、路网分摊法、实际使用分摊法等。</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面积分摊法是以土地面积为基础，按照一定的比例将总地价分摊到各个地块；路网分摊法是根据道路网络系统，将地价分摊到各个地块；实际使用分摊法则根据土地的实际使用情况，按照使用性质和用途进行地价分摊。</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地价分摊方法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2">
            <a:alphaModFix amt="70000"/>
          </a:blip>
          <a:srcRect l="25750" r="2575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在进行地价分摊时，需要注意公平性、合理性、科学性和透明度等原则。</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公平性是指分摊标准要统一，不能有歧视或偏袒；合理性是指分摊结果要符合实际情况，能够反映土地价值；科学性是指分摊方法要科学有效，能够保证结果的准确性；透明度则要求分摊过程和结果要公开透明，能够接受公众监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地价分摊注意事项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https://d.book118.com/167050163060006025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2024-08-29T22:01:27.100</cp:lastPrinted>
  <dcterms:created xsi:type="dcterms:W3CDTF">2024-08-29T14:01:27Z</dcterms:created>
  <dcterms:modified xsi:type="dcterms:W3CDTF">2024-08-29T14:01:28Z</dcterms:modified>
</cp:coreProperties>
</file>