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A0C06-56D2-48F6-B226-E98AA3382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AA197-9413-47EE-8C4A-FE5DDC9E4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02B63-A5AC-4DB9-BDC1-31FE94F71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D5EE9-797E-492B-8E3D-C0B45DE6D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264E25-6135-49E7-9E42-09957AFBA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8C150D-FCF5-4C37-9BEB-6FFC2BAED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32B62D-7D74-49BC-B118-0A44B9440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4B4E1-3B19-4C23-A10E-2F2257C0C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0E69B-E620-4C20-A89D-0FFE9CA8E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C2FE3-6425-4B0C-B25E-46999FE54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4F9FB-8836-4507-951B-A441FCAAC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520220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小学生卫生知识健康教育课件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卫生习惯养成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健康饮食教育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安全与急救知识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环境卫生与健康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卫生习惯养成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详细描述正确的洗手步骤，强调饭前便后、接触公共物品后及时洗手的重要性。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洗手习惯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口腔卫生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个人物品的清洁与整理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作息规律与运动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解释每天刷牙两次、饭后漱口的必要性，以及如何选择和使用儿童牙刷和牙膏。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教导学生如何定期清洗和更换个人物品，如衣物、毛巾、枕头等。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强调充足的睡眠和适当的运动对身体健康的重要性，以及如何养成良好的作息和运动习惯。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介绍家庭日常清洁和消毒的方法，如定期打扫房间、清洗家具、使用消毒液等。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家庭清洁与消毒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教导学生如何正确分类和处理家庭垃圾，包括厨余垃圾、可回收垃圾和其他垃圾。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强调食品的储存、烹饪和食用过程中的卫生注意事项，如避免食物过期、生熟分开等。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家庭饮食卫生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鼓励学生在家庭中相互监督和帮助，共同维护家庭卫生。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家庭成员间的相互监督与帮助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家庭卫生习惯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学校卫生习惯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569100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569100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471231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471231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875213" y="2149345"/>
            <a:ext cx="745452" cy="745452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777167" y="2149167"/>
            <a:ext cx="745808" cy="74580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875035" y="4373721"/>
            <a:ext cx="745808" cy="74580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6777167" y="4373721"/>
            <a:ext cx="745808" cy="745808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233929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学校环境卫生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118203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集体生活中的个人卫生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233929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公共设施的使用与维护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118203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传染病预防知识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3266990" y="2149345"/>
            <a:ext cx="2600876" cy="1087920"/>
            <a:chOff x="3266990" y="2149345"/>
            <a:chExt cx="2600876" cy="1087920"/>
          </a:xfrm>
        </p:grpSpPr>
        <p:sp>
          <p:nvSpPr>
            <p:cNvPr id="37" name="TextBox 37"/>
            <p:cNvSpPr txBox="1"/>
            <p:nvPr/>
          </p:nvSpPr>
          <p:spPr>
            <a:xfrm>
              <a:off x="3266990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强调学生应保持学校环境的整洁，不乱扔垃圾、不随地吐痰等。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8151265" y="2149345"/>
            <a:ext cx="2600876" cy="1087920"/>
            <a:chOff x="8151265" y="2149345"/>
            <a:chExt cx="2600876" cy="1087920"/>
          </a:xfrm>
        </p:grpSpPr>
        <p:sp>
          <p:nvSpPr>
            <p:cNvPr id="39" name="TextBox 39"/>
            <p:cNvSpPr txBox="1"/>
            <p:nvPr/>
          </p:nvSpPr>
          <p:spPr>
            <a:xfrm>
              <a:off x="8151265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教导学生在集体生活中如何保持良好的个人卫生，如不共用餐具、毛巾等个人物品。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66990" y="4373721"/>
            <a:ext cx="2600876" cy="1087920"/>
            <a:chOff x="3266990" y="4373721"/>
            <a:chExt cx="2600876" cy="1087920"/>
          </a:xfrm>
        </p:grpSpPr>
        <p:sp>
          <p:nvSpPr>
            <p:cNvPr id="41" name="TextBox 41"/>
            <p:cNvSpPr txBox="1"/>
            <p:nvPr/>
          </p:nvSpPr>
          <p:spPr>
            <a:xfrm>
              <a:off x="3266990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教导学生正确使用学校的公共设施，如图书馆、体育器材等，并注意维护其卫生。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8151265" y="4373721"/>
            <a:ext cx="2600876" cy="1087920"/>
            <a:chOff x="8151265" y="4373721"/>
            <a:chExt cx="2600876" cy="1087920"/>
          </a:xfrm>
        </p:grpSpPr>
        <p:sp>
          <p:nvSpPr>
            <p:cNvPr id="43" name="TextBox 43"/>
            <p:cNvSpPr txBox="1"/>
            <p:nvPr/>
          </p:nvSpPr>
          <p:spPr>
            <a:xfrm>
              <a:off x="8151265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27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介绍常见传染病的传播途径和预防方法，如流感、红眼病等，教导学生在学校中如何预防传染病的发生。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健康饮食教育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确保摄入足够的蛋白质、脂肪、碳水化合物、维生素和矿物质，以支持正常的生理功能和生长发育。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均衡饮食是维持身体健康的基石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均衡饮食能够提供足够的营养素，增强免疫力，降低患上营养不良和慢性疾病的风险。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预防营养不良和疾病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均衡饮食能够提供足够的能量和营养素，有助于提高注意力和记忆力，增强体力和耐力。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提高学习和运动能力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917" b="14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健康饮食习惯的培养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定时定量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建立规律的饮食习惯，避免暴饮暴食，有助于维持健康的体重和消化系统。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多样化食物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尝试不同种类的食物，包括蔬菜、水果、谷物、蛋白质来源等，以获得全面的营养。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控制糖分和盐分摄入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尽量少吃高糖和高盐食品，以降低患上肥胖、高血压和心血管疾病的风险。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提供能量和必需脂肪酸，维持细胞膜的完整性和荷尔蒙的合成。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提供身体所需的氨基酸，维持肌肉、骨骼和神经系统的正常功能。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水果类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富含维生素、矿物质和抗氧化物质，有助于增强免疫力、预防疾病。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提供能量和膳食纤维，是人体所需的基本能量来源。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富含维生素、矿物质和膳食纤维，有助于维持良好的消化系统和免疫系统。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食物的分类与营养价值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疾病预防知识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https://d.book118.com/167052022011006042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2024-09-15T04:29:26.324</cp:lastPrinted>
  <dcterms:created xsi:type="dcterms:W3CDTF">2024-09-14T20:29:26Z</dcterms:created>
  <dcterms:modified xsi:type="dcterms:W3CDTF">2024-09-14T20:29:28Z</dcterms:modified>
</cp:coreProperties>
</file>