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352683-A55B-4D3F-86D5-096496860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1D6B59-A0EB-4110-82DE-2CDF731E7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992144-D863-4C6F-855D-EF3D90076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B53568-028D-4E4B-94FC-E7933E331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6BF6C5-2A49-4B8B-B091-08F12380E5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03CFC5-C670-4E0A-A74C-81124EC116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7FE8BB-17D0-4361-85FC-F799ED21FC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C484D4-8604-41B1-824D-082A61464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E643C3-AA26-4EC5-8CA1-541B7D556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FE36C-0804-4948-AA2B-BE9880EC9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463FE-E4D3-4040-B677-F384982AB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52024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经济数学CH7动态最优化最大值原理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动态最优化问题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最大值原理在经济数学中应用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最大值原理求解方法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案例分析：最大值原理在经济学中应用实例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介绍动态最优化中的最大值原理，为解决实际问题提供数学工具和方法。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动态最优化是经济学、管理学、工程学等多个领域的重要研究内容，最大值原理是其中的核心方法之一。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最大值原理的基本思想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在动态系统中，最优控制策略应使得状态变量和控制变量在每个时刻都取得可能的最大值。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最大值原理的适用范围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适用于连续时间和离散时间的动态系统，特别是对于那些难以用解析方法求解的复杂系统。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最大值原理的求解步骤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包括构建哈密顿函数、求解协态方程、确定最优控制策略等步骤。其中，哈密顿函数是描述系统动态行为和最优控制目标的关键工具。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最大值原理概述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动态最优化问题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动态最优化问题定义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动态最优化问题是在一定时间内，通过选择控制变量来最优化某一目标函数的问题。</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该问题涉及到时间的变化，需要在不同时间点做出决策，以实现整体的最优效果。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决策变量在离散时间点上进行选择，如多阶段决策问题。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离散时间动态最优化问题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决策变量在连续时间区间内进行选择，如最优控制问题。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连续时间动态最优化问题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动态最优化问题分类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动态规划</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将原问题分解为一系列子问题，通过求解子问题的最优解来得到原问题的最优解。</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数值计算方法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采用数值计算技术，如梯度下降法、牛顿法等，对目标函数进行迭代优化，得到近似最优解。</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最优控制理论</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基于控制系统的理论和方法，通过设计控制器来实现目标函数的最优化。</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变分法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通过求解目标函数的极值条件，得到最优控制变量的表达式。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动态最优化问题求解方法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最优控制问题</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最大值原理是解决一类最优控制问题的方法，这类问题通常涉及到在某个时间区间内，通过选择控制变量来最优化某个性能指标。</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哈密尔顿函数</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在最大值原理中，哈密尔顿函数是一个关键概念，它由状态变量、控制变量以及与性能指标相关的拉格朗日函数构成。</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协态变量</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协态变量在最大值原理中起到重要作用，它与状态变量一起描述了系统的动态行为，并且在最优控制问题的求解过程中需要确定其初始值。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最大值原理基本概念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状态方程</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描述了系统状态随时间演变的方程，通常是一组微分方程或差分方程。</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性能指标</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定义了最优控制问题的优化目标，通常是一个关于状态变量和控制变量的泛函。</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最大值条件</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给出了在最优控制问题中，控制变量应满足的必要条件，即哈密尔顿函数对控制变量的偏导数等于零。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最大值原理数学表达式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动态规划方法</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动态规划是解决多阶段决策问题的一种方法，它通过把原问题分解为一系列子问题，并逐个求解子问题的最优解，最终得到原问题的最优解。</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最大值原理与动态规划的联系</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最大值原理可以看作是动态规划方法在连续时间系统和无穷维空间中的推广。两者都致力于寻找最优决策序列，以实现某个性能指标的最优化。</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差异与适用范围</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动态规划方法更适用于离散时间和有限维空间的问题，而最大值原理则适用于连续时间和无穷维空间的问题。此外，动态规划方法通常通过数值计算求解，而最大值原理则可以通过解析方法求解某些特定问题。</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最大值原理与动态规划关系</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https://d.book118.com/167052024031006044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2024-09-18T10:12:22.600</cp:lastPrinted>
  <dcterms:created xsi:type="dcterms:W3CDTF">2024-09-18T02:12:22Z</dcterms:created>
  <dcterms:modified xsi:type="dcterms:W3CDTF">2024-09-18T02:12:24Z</dcterms:modified>
</cp:coreProperties>
</file>