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394D3-B3B5-4258-8C43-E5945F9AE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11332-C45F-4A43-9023-20FE281E3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9701F-C25A-4A89-B174-12E4ED08D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E38FA-60C5-4744-9971-B5B60BD41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13C3AD-B442-4EE8-8DCA-422DAAD84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CB704-570B-44E9-B223-3CFFDF82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F4C187-A799-4431-B6CD-4D2A5D51E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84F93-EF37-4D5A-9E44-383414EC7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FBD35-0D64-4704-866B-393C845CE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69571-55CB-4F66-96B6-AC44743E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5281B-799C-4EC9-9107-967F877C1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5311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安全管理制度完善保障企业安全生产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安全管理制度对企业安全生产的影响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安全管理制度是企业为了保障员工人身安全和财产安全，预防安全事故发生而制定的规章制度和操作规程。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安全管理制度是企业管理体系的重要组成部分，是保障企业安全生产、维护员工权益、降低安全风险的重要保障。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明确各级管理人员和员工的安全生产职责，建立完整的安全生产责任体系。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规定各类设备和作业的安全操作方法，确保员工正确、安全地操作。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定期对员工进行安全知识和技能培训，提高员工的安全意识和操作技能。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安全培训教育制度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定期开展安全生产检查，及时发现和整改安全隐患，预防事故发生。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安全生产检查与隐患排查制度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企业在制定安全管理制度时，应结合国家法律法规、行业标准和自身实际情况，确保制度的科学性、合理性和可操作性。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企业应加强安全管理制度的宣传和培训，确保各级管理人员和员工充分了解并严格遵守相关规定。同时，应定期对安全管理制度进行评估和修订，以适应企业发展和外部环境的变化。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安全管理制度的完善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定期评估与修订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根据评估结果，及时修订安全管理制度，使其不断完善和更新。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定期对安全管理制度进行评估，确保其符合法律法规、行业标准和企业的实际情况。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333" b="3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鼓励员工参与安全管理制度的制定和修订，提高员工的参与度和认同感。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对员工进行安全管理制度的培训，确保员工了解并遵循相关规定。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16" b="128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监督与考核机制的建立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建立有效的监督机制，对安全管理制度的执行情况进行监督和检查。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建立考核机制，对员工的安全管理绩效进行评估和奖惩，提高员工的安全意识和责任心。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对企业的安全生产风险进行评估，确定重点防范领域和环节。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根据风险评估结果，制定相应的控制措施，降低或消除风险对企业安全生产的影响。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https://d.book118.com/167053111153006043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2024-09-17T21:37:14.742</cp:lastPrinted>
  <dcterms:created xsi:type="dcterms:W3CDTF">2024-09-17T13:37:14Z</dcterms:created>
  <dcterms:modified xsi:type="dcterms:W3CDTF">2024-09-17T13:37:16Z</dcterms:modified>
</cp:coreProperties>
</file>