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CD013-E219-4EDF-B848-A790BAFF1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774CA-3372-4B71-A855-5D7681F4F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674C6-D512-4DE4-BAAD-CE95B8AC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9071E-7C8E-44CC-9059-09BBE44E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F2D5B7-F253-4CFF-938B-1793A476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B9B711-1690-4D1D-92C0-E0C90A897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3614DA-8531-4148-B57D-E0710FC73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08ED0-3B25-43AE-95E8-7E4A838A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673D3-E4CE-4EB2-9591-0795EC900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99FF3-509E-4632-92C4-3BC4A715C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7B557-6728-4898-AB0C-3F82007A2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56056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优化大客户营销模式突破策略揭秘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大客户营销现状及挑战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突破策略一：精准定位与细分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突破策略二：强化关系管理与维护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突破策略三：创新产品与服务体系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突破策略四：运用数字化技术手段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大客户营销现状及挑战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随着市场开放和竞争加剧，大客户成为各企业争夺的焦点，营销难度不断增加。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数字化趋势明显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大客户对产品和服务的需求更加多样化和个性化，需要企业提供更加定制化的解决方案。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数字化技术的发展和应用，改变了客户获取信息和购买行为的方式，也为企业提供了新的营销手段。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当前大客户营销环境分析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部分企业在客户关系管理方面存在不足，缺乏完善的客户档案和跟进机制，导致客户流失。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一些企业过于依赖传统的营销手段，如展会、拜访等，缺乏创新和多样性，难以吸引大客户的关注。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在服务大客户的过程中，部分企业提供的服务质量不稳定，难以满足客户的期望和要求。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大客户更加注重产品和服务的个性化，希望企业能够提供符合其特定需求的解决方案。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数字化服务需求上升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随着数字化技术的发展，大客户对数字化服务的需求不断增加，如在线咨询、智能客服等。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强调品牌和价值观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大客户在选择合作伙伴时，更加注重品牌知名度和企业的价值观是否与自身相符。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突破策略一：精准定位与细分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明确目标客户群体特征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了解目标大客户所处的行业背景，包括行业规模、发展趋势、竞争格局等。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企业特征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分析目标大客户的企业属性，如企业规模、经营状况、市场地位等。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深入挖掘目标大客户的需求特点，包括产品需求、服务需求、价格需求等。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深入挖掘客户需求差异点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发现不同大客户在同类产品或服务上的差异化需求，如品质要求、交货期等。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差异化需求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潜在需求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预测和挖掘大客户的潜在需求，提供前瞻性的解决方案。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识别不同大客户的个性化需求，如定制化产品、专属服务等。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制定个性化营销策略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8342" r="1834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根据大客户需求特点，提供定制化产品或服务，满足其个性化需求。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优化营销渠道，确保与大客户的沟通畅通有效，提高营销效率。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针对不同大客户的购买能力和价格敏感度，制定差异化的价格策略。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提供专属的售前、售中和售后服务，确保大客户满意度和忠诚度。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突破策略二：强化关系管理与维护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提供优质产品和服务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始终确保产品和服务的高品质，满足大客户的严格要求，为其创造长期价值。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通过坦诚沟通、履行承诺和积极解决问题等方式，与大客户建立坚实的信任基础。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通过定期沟通、市场调研等方式，深入了解大客户的业务需求、发展计划和挑战，为其量身定制解决方案。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建立长期信任合作关系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提升客户忠诚度计划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根据大客户的需求和偏好，设计个性化的忠诚度计划，如积分兑换、专属优惠等，提高其忠诚度。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设计客户满意度调查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定期收集大客户对产品、服务、价格等方面的反馈，及时了解其满意度和期望。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分析客户流失风险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通过对客户行为、满意度等数据的分析，预测客户流失风险，并制定相应的挽留措施。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定期评估客户满意度和忠诚度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https://d.book118.com/167056056004006040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2024-09-12T04:31:22.115</cp:lastPrinted>
  <dcterms:created xsi:type="dcterms:W3CDTF">2024-09-11T20:31:22Z</dcterms:created>
  <dcterms:modified xsi:type="dcterms:W3CDTF">2024-09-11T20:31:24Z</dcterms:modified>
</cp:coreProperties>
</file>