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19B27-596C-472F-B475-38AB4637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E8D7E-71D0-4A12-B21B-C8DB1251B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211B3-4E47-4D79-98AA-E8A4BC62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0F164-0C78-42F4-A4F5-E3EF8CB5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0EF73-A56F-4A7F-9DA8-A1B1B7571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0FAFDB-24A5-4E44-AB68-13D4C011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9A9D47-8F01-43A3-B2A7-A8A2D052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2D3D2-C30A-4B72-ACE8-AC413B921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721AF-9B33-4E63-9EAE-8ABB1F2A3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A3CD0-B04A-424A-B305-39FE59AB6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331C1-10A9-4115-B863-DCB50B83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601341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健康促进学校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健康促进学校概述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健康促进学校的主要内容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健康促进学校的实施策略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健康促进学校的评估与监测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健康促进学校的成功案例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健康促进学校概述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健康促进学校是一种以学校为基础的教育模式，旨在通过学校环境、课程和活动来促进学生的身心健康和全面发展。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提高学生的健康素养，培养健康的生活方式，减少健康风险行为，提高学习效果和幸福感。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健康促进学校理念起源于20世纪80年代的欧洲，旨在解决青少年健康问题。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随着全球对健康的关注度不断提高，健康促进学校逐渐在全球范围内得到推广和应用。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目前，许多国家已经建立了大量的健康促进学校，并取得了显著成效。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通过培养学生的健康素养和健康生活方式，有助于提高他们的生活质量。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降低学生中不良健康行为的发生率，如吸烟、饮酒、不合理的饮食等。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减少健康风险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健康的身体和心理状态有助于提高学生的学习效果和创造力。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提高学习效果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通过实施健康促进学校计划，可以改善学校的整体环境和氛围，提高学校的声誉和吸引力。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健康促进学校的主要内容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开设健康教育课程，传授健康知识和技能，提高学生自我保健能力。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健康教育课程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组织健康主题宣传活动，如健康周、运动会等，增强学生健康意识。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健康宣传活动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提供丰富的健康教育资源，如图书、视频、网络课程等，满足学生个性化学习需求。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健康教育资源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优化校园环境，增加绿化面积，为学生提供宜人的学习生活空间。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校园绿化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建设完善的体育设施，如操场、篮球场、健身房等，满足学生体育锻炼需求。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保持校园卫生整洁，定期开展卫生大扫除活动，为学生创造一个干净卫生的学习环境。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提供专业的心理咨询和辅导服务，帮助学生解决心理问题，促进心理健康成长。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定期开展学生体检服务，监测学生身体健康状况，及时发现并处理潜在的健康问题。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配备急救设备和专业人员，提供紧急救援服务，保障学生在突发情况下得到及时救治。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建立学生健康档案，记录学生身体健康状况和就诊情况，便于跟踪管理和干预。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学生健康档案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根据学生个体差异和健康状况，提供个性化的健康指导与干预措施，促进学生养成健康的生活方式。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健康指导与干预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加强与家长的沟通与合作，共同关注学生健康状况，形成家校共育的良好局面。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健康促进学校的实施策略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https://d.book118.com/167060134156006034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2024-09-08T23:06:26.265</cp:lastPrinted>
  <dcterms:created xsi:type="dcterms:W3CDTF">2024-09-08T15:06:26Z</dcterms:created>
  <dcterms:modified xsi:type="dcterms:W3CDTF">2024-09-08T15:06:28Z</dcterms:modified>
</cp:coreProperties>
</file>