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F01FC-3FD1-4D7A-A7BA-4BA119A8F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F6852-B950-4A8A-8711-47782B99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FD5DA-2485-4F9B-BD3A-2C7D0F0DE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AEDF9-1E38-46B9-887A-C634A5AAD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4F553-02F4-4028-84EE-EBC8BEDDB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F6588-89C4-4B6E-A600-74E62494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C06A6-2791-4AAA-B503-9C68D16C9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C424C-DB8D-45E1-BA16-474E20A45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7DC50-F4FB-4D20-AB95-7C69A7BB8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BF166-7469-4E79-A985-7DE7ABB08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38373-4E28-495F-A85E-92613C53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60163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小儿脑瘫的康复护理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脑瘫的成因与诊断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康复护理的主要内容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家庭护理与日常照顾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康复护理的未来展望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小儿脑瘫康复护理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针对小儿脑瘫患者，提供全面的康复护理措施，包括物理治疗、语言训练、心理辅导等，以促进患儿的身心康复。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脑瘫的定义与影响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脑瘫是指由于出生前、围产期或婴儿期脑部受到损伤，导致运动和姿势发育障碍的一种疾病。脑瘫对患儿的生长发育、日常生活和学习能力产生严重影响。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在患儿确诊后尽早开始康复护理，以最大限度地促进其功能恢复。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长期坚持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针对患儿的各项功能障碍，采取多种康复措施进行综合治疗。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康复护理是一个长期的过程，需要家长和医护人员共同努力，持之以恒地进行。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脑瘫的康复护理原则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通过有效的康复护理，改善患儿的运动功能和生活自理能力，提高其生活质量。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提高患儿生活质量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减轻家庭负担，提高患儿家庭的生活质量，促进家庭成员之间的理解和支持。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降低社会对脑瘫患儿的医疗和养护成本，减轻社会负担。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减轻社会负担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脑瘫康复护理的重要性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脑瘫的成因与诊断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由于胎儿在母体内的发育时间不足，脑部发育不完善，导致脑瘫风险增加。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分娩过程中出现窒息，导致脑部缺氧，对脑部造成损伤，引发脑瘫。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窒息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母体孕期或分娩时的感染，如胎儿宫内感染、新生儿脑炎等，可能影响脑部发育，导致脑瘫。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家族中有脑瘫患者，可能遗传给下一代，增加脑瘫的风险。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08" r="12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根据患儿的症状表现、体格检查和必要的辅助检查，如脑电图、磁共振成像等，进行综合评估，确定是否为脑瘫。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首先由儿科医生进行初步评估，怀疑为脑瘫时，推荐患儿前往专业康复机构进行进一步检查和诊断。康复机构会根据患儿具体情况制定相应的康复计划。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康复护理的重要性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通过康复护理，训练小儿脑瘫患儿的日常生活能力，如进食、穿衣、洗漱等，提高其独立生活的能力，进而改善生活质量。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关注小儿脑瘫患儿的心理健康，提供心理支持和辅导，帮助他们建立自信心，增强社交能力，减轻心理压力。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改善生活质量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19" b="99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通过康复训练，刺激小儿脑瘫患儿的神经系统，促进其肢体功能的恢复和改善。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通过康复护理，促进小儿脑瘫患儿的智力发展，提高其认知、语言和学习能力。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智力发展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肢体功能恢复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肌肉萎缩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通过康复护理，定期进行肌肉按摩和被动运动，预防小儿脑瘫患儿出现肌肉萎缩的情况。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关节僵硬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在康复过程中，注重关节活动度的训练，预防关节僵硬的发生，减轻患儿的疼痛和不适感。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https://d.book118.com/167060163130006026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2024-08-31T22:23:03.496</cp:lastPrinted>
  <dcterms:created xsi:type="dcterms:W3CDTF">2024-08-31T14:23:03Z</dcterms:created>
  <dcterms:modified xsi:type="dcterms:W3CDTF">2024-08-31T14:23:05Z</dcterms:modified>
</cp:coreProperties>
</file>