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19015-C1E8-4CDC-A4EB-27BF18E8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9A61B-F68E-4B1D-820B-45B07B61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3A20-6BBB-464A-8C2E-5B5CBAD0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06B36-B432-48A2-AE2E-49B7FF7E9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8126BF-5A6F-45C5-9F2D-6B8D4B06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711E5D-04A7-4474-998F-9F8324D0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ABBB7-E161-41C9-AAE1-1568C8B2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92D0D-0C57-42F1-9843-3A7509E6A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56B64-96A8-438F-A44A-5C06C3127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9E7AD-EF66-4E2A-AEFD-7EC837C4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F20DE-BA06-41FC-86CE-C105470F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1050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医疗咨询公司SWOT分析-行业内的技术变革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技术创新：医疗咨询行业技术变革的推动因素
 行业竞争：技术变革带来的市场格局变化
 监管政策：技术变革下医疗咨询行业的监管环境
 需求变化：技术变革对医疗咨询服务需求的影响
 成本效益：技术变革对医疗咨询成本效益的改变
 人才要求：技术变革对医疗咨询行业人才需求的变化
 数据安全：技术变革下医疗咨询数据安全面临的挑战
 技术融合：技术变革促进医疗咨询与其他行业的融合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技术创新：医疗咨询行业技术变革的推动因素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医疗咨询公司SWOT分析-行业内的技术变革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技术创新：医疗咨询行业技术变革的推动因素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数字化转型：医疗咨询行业的技术变革基础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数字化转型，是以数字技术和数据为基础，通过系统化、智能化、协同化来变革整个医疗咨询流程和运营管理模式，促进医疗咨询行业价值创造和收益提升。</a:t>
            </a:r>
          </a:p>
          <a:p>
            <a:r>
              <a:t>2. 数字技术是医疗咨询行业技术变革的基础，它包括了人工智能、大数据、云计算、物联网、区块链等一系列新兴技术。</a:t>
            </a:r>
          </a:p>
          <a:p>
            <a:r>
              <a:t>3. 这些技术能够帮助医疗咨询公司收集和处理大量的数据，并利用这些数据来提高医疗咨询的准确性和可靠性，从而更好地服务于患者。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人工智能：医疗咨询行业技术变革的引擎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人工智能是医疗咨询行业技术变革的引擎，它可以帮助医疗咨询公司处理大量的数据，并利用这些数据来提高医疗咨询的准确性和可靠性。</a:t>
            </a:r>
          </a:p>
          <a:p>
            <a:r>
              <a:t>2. 人工智能可以帮助医疗咨询公司进行医疗诊断、医疗咨询和医疗决策，从而提高医疗咨询服务的整体质量。</a:t>
            </a:r>
          </a:p>
          <a:p>
            <a:r>
              <a:t>3. 人工智能还可以帮助医疗咨询公司进行药物研发、临床试验和医疗设备开发，从而推动医疗行业的发展。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技术创新：医疗咨询行业技术变革的推动因素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大数据是医疗咨询行业技术变革的基础，它可以帮助医疗咨询公司收集和处理大量的数据，并利用这些数据来提高医疗咨询的准确性和可靠性。</a:t>
            </a:r>
          </a:p>
          <a:p>
            <a:r>
              <a:t>2. 大数据可以帮助医疗咨询公司了解患者的病情，并针对患者的具体情况制定个性化的治疗方案。</a:t>
            </a:r>
          </a:p>
          <a:p>
            <a:r>
              <a:t>3. 大数据还可以帮助医疗咨询公司开发新的药物和医疗设备，从而更好地服务于患者。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大数据：医疗咨询行业技术变革的基础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行业竞争：技术变革带来的市场格局变化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医疗咨询公司SWOT分析-行业内的技术变革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行业竞争：技术变革带来的市场格局变化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技术变革推动行业竞争加剧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技术创新带来新兴竞争者：医疗咨询行业的技术变革，为新兴公司提供了进入市场的契机。这些新兴公司利用先进技术，为客户提供更便利、更个性化的服务，对传统医疗咨询公司形成挑战。</a:t>
            </a:r>
          </a:p>
          <a:p>
            <a:r>
              <a:t>2. 市场门槛降低，新对手不断涌现：技术进步降低了进入医疗咨询市场的门槛，使更多公司能够以较低的成本提供相关服务，新对手不断涌现，竞争日趋激烈。</a:t>
            </a:r>
          </a:p>
          <a:p>
            <a:r>
              <a:t>3. 差异化竞争，提升企业优势：在激烈的竞争中，医疗咨询公司需要不断发展差异化的服务，以满足不同客户群体的需求。同时，提升企业自身的服务质量和专业水准，才能在竞争中脱颖而出，赢得市场份额。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技术革新带来服务创新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远程医疗咨询服务兴起：技术变革推动了远程医疗咨询服务的发展，患者可以使用互联网、视频会议等方式获得医疗咨询，这种服务便捷、高效，且打破地域界限，满足了更广泛人群的需求。</a:t>
            </a:r>
          </a:p>
          <a:p>
            <a:r>
              <a:t>2. 人工智能辅助医疗咨询：人工智能技术在医疗咨询行业得到了应用，人工智能系统可以分析患者的医疗数据，提供个性化的治疗建议和健康管理方案，提高医疗咨询服务的准确性和有效性。</a:t>
            </a:r>
          </a:p>
          <a:p>
            <a:r>
              <a:t>3. 可穿戴设备带来实时健康监测：可穿戴设备的普及，使患者能够实时监测自己的健康状况，并通过医疗咨询平台与医生分享数据，医生可以根据这些数据提供及时有效的医疗建议。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行业竞争：技术变革带来的市场格局变化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技术变革对咨询师技能要求的变化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掌握前沿科技，提升咨询能力：医疗咨询师需要掌握前沿技术，熟悉远程医疗咨询系统、人工智能辅助诊断系统等技术工具，以便为患者提供更高质量的服务。</a:t>
            </a:r>
          </a:p>
          <a:p>
            <a:r>
              <a:t>2. 数据分析能力成为核心技能：医疗咨询师需要具备数据分析能力，能够收集、整理、分析患者的医疗数据，并据此提供个性化的医疗建议和健康管理方案。</a:t>
            </a:r>
          </a:p>
          <a:p>
            <a:r>
              <a:t>3. 跨学科知识整合，提升综合素质：医疗咨询师需要具备跨学科知识，能够将医学知识与计算机技术、数据分析等学科知识结合起来，以更好地为患者服务。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监管政策：技术变革下医疗咨询行业的监管环境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医疗咨询公司SWOT分析-行业内的技术变革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监管政策：技术变革下医疗咨询行业的监管环境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新兴技术与监管的互动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人工智能、机器学习和其他新兴技术在医疗保健领域的运用正在不断发展，监管机构正在努力跟上这一转变的步伐，以确保这些技术的安全和有效使用。</a:t>
            </a:r>
          </a:p>
          <a:p>
            <a:r>
              <a:t>2. 监管机构需要权衡新兴技术的创新潜力与确保患者安全之间的平衡，并制定适当的监管框架来支持技术变革，同时保护公众健康。</a:t>
            </a:r>
          </a:p>
          <a:p>
            <a:r>
              <a:t>3. 全球不同国家和地区的监管政策会有所不同，这可能会对医疗咨询公司的业务产生影响，公司需要密切关注监管动向并做出相应的调整。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数据隐私和安全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医疗咨询行业通常会处理大量敏感的患者数据，因此数据隐私和安全问题至关重要，监管机构需要制定并实施严格的数据保护法规，确保患者数据的隐私和安全。</a:t>
            </a:r>
          </a:p>
          <a:p>
            <a:r>
              <a:t>2. 医疗咨询公司需要建立完善的数据安全措施和隐私保护政策，以保护患者数据免遭泄露、滥用或未经授权的访问。</a:t>
            </a:r>
          </a:p>
          <a:p>
            <a:r>
              <a:t>3. 随着新技术的不断发展，医疗咨询行业面临的数据隐私和安全挑战也在不断变化，公司需要不断更新和改进其数据保护措施，以应对新的威胁和挑战。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需求变化：技术变革对医疗咨询服务需求的影响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医疗咨询公司SWOT分析-行业内的技术变革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需求变化：技术变革对医疗咨询服务需求的影响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数字化医疗转型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医疗机构广泛采用信息技术，如电子病历、远程医疗、人工智能等，使医疗服务更加便捷、高效。</a:t>
            </a:r>
          </a:p>
          <a:p>
            <a:r>
              <a:t>2. 数字化医疗转型对医疗咨询的需求发生重大改变，医疗咨询公司需要调整服务内容与方式，以满足新需求。</a:t>
            </a:r>
          </a:p>
          <a:p>
            <a:r>
              <a:t>3. 医疗咨询公司需要加强与医疗机构的合作，深入理解医疗机构的数字化需求，并提供相应的咨询服务。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医疗数据海量增长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数字化医疗转型使医疗数据量激增，这对医疗咨询公司来说既是机遇也是挑战。</a:t>
            </a:r>
          </a:p>
          <a:p>
            <a:r>
              <a:t>2. 医疗咨询公司需要拥有处理和分析海量医疗数据的能力，以帮助医疗机构从中提取有价值的信息。</a:t>
            </a:r>
          </a:p>
          <a:p>
            <a:r>
              <a:t>3. 医疗咨询公司需要采用先进的数据分析技术，如人工智能、机器学习等，以提高数据分析的准确性和效率。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需求变化：技术变革对医疗咨询服务需求的影响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人工智能在医疗领域的应用日益广泛，对医疗咨询服务的需求也在不断增长。</a:t>
            </a:r>
          </a:p>
          <a:p>
            <a:r>
              <a:t>2. 医疗咨询公司需要了解人工智能在医疗领域的最新发展，并将其应用到自己的咨询服务中。</a:t>
            </a:r>
          </a:p>
          <a:p>
            <a:r>
              <a:t>3. 医疗咨询公司需要与人工智能专家合作，共同开发新的医疗咨询服务，以满足医疗机构的需要。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个性化医疗咨询需求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随着医疗技术的进步，个性化医疗成为可能，这使得医疗咨询的需求变得更加多样化。</a:t>
            </a:r>
          </a:p>
          <a:p>
            <a:r>
              <a:t>2. 医疗咨询公司需要调整服务内容，以满足不同患者的个性化需求。</a:t>
            </a:r>
          </a:p>
          <a:p>
            <a:r>
              <a:t>3. 医疗咨询公司需要加强与患者的沟通，了解患者的具体需求，并提供相应的咨询服务。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医疗人工智能应用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需求变化：技术变革对医疗咨询服务需求的影响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医疗咨询行业竞争加剧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数字化医疗转型使医疗咨询行业的门槛降低，竞争日益加剧。</a:t>
            </a:r>
          </a:p>
          <a:p>
            <a:r>
              <a:t>2. 医疗咨询公司需要不断提高服务质量，以在激烈的竞争中保持优势。</a:t>
            </a:r>
          </a:p>
          <a:p>
            <a:r>
              <a:t>3. 医疗咨询公司需要加强品牌建设，以在市场上树立良好的形象，赢得客户的信赖。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医疗咨询行业监管加强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随着医疗咨询行业的重要性越来越大，政府对该行业的监管日益加强。</a:t>
            </a:r>
          </a:p>
          <a:p>
            <a:r>
              <a:t>2. 医疗咨询公司需要遵守政府的监管规定，以避免法律风险。</a:t>
            </a:r>
          </a:p>
          <a:p>
            <a:r>
              <a:t>3. 医疗咨询公司需要建立合规管理体系，以确保公司业务符合监管要求。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https://d.book118.com/167061050102006042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技术创新：医疗咨询行业技术变革的推动因素</vt:lpstr>
      <vt:lpstr> 技术创新：医疗咨询行业技术变革的推动因素</vt:lpstr>
      <vt:lpstr> 技术创新：医疗咨询行业技术变革的推动因素</vt:lpstr>
      <vt:lpstr> 行业竞争：技术变革带来的市场格局变化</vt:lpstr>
      <vt:lpstr> 行业竞争：技术变革带来的市场格局变化</vt:lpstr>
      <vt:lpstr> 行业竞争：技术变革带来的市场格局变化</vt:lpstr>
      <vt:lpstr> 监管政策：技术变革下医疗咨询行业的监管环境</vt:lpstr>
      <vt:lpstr> 监管政策：技术变革下医疗咨询行业的监管环境</vt:lpstr>
      <vt:lpstr> 需求变化：技术变革对医疗咨询服务需求的影响</vt:lpstr>
      <vt:lpstr> 需求变化：技术变革对医疗咨询服务需求的影响</vt:lpstr>
      <vt:lpstr> 需求变化：技术变革对医疗咨询服务需求的影响</vt:lpstr>
      <vt:lpstr> 需求变化：技术变革对医疗咨询服务需求的影响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2024-09-15T19:24:09.495</cp:lastPrinted>
  <dcterms:created xsi:type="dcterms:W3CDTF">2024-09-15T11:24:09Z</dcterms:created>
  <dcterms:modified xsi:type="dcterms:W3CDTF">2024-09-15T11:24:11Z</dcterms:modified>
</cp:coreProperties>
</file>