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D179E0-839F-47F8-96DB-9EB0D81307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AC5910-91CA-4119-A974-A9F3ECE9E0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43F4BC7-8113-4B8C-9157-C0CA092C9D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93071B6-FA11-46BC-87BE-3979C3CF62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5640C01-7661-49E3-925D-B82485A16D7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DE26FB6-AAC5-4E06-B6FF-4763FC17A4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685BFA6-7820-4632-8095-7E10B6ED7D6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FC5F47-46F2-4311-8BBB-706DFD4818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5C01BA-15DD-47C0-9AA6-3AA5C76ECC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996160-344E-424C-BF15-B4EDE42DEA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0A7144-FCE3-47E3-8EE3-9E6109F297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6706105406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2024-01-11</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突发事件应急医学救援培训现场伤员分类与转运管理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现场伤员分类</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转运管理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现场伤员分类与转运管理的挑战与对策</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现场伤员分类与转运管理的实践案例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应对突发事件的需求</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突发事件往往造成大量人员伤亡，需要迅速、准确地进行伤员分类和转运，以最大限度地减少伤亡和残疾。</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推动应急医学救援体系建设</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培训现场伤员分类与转运管理是应急医学救援体系建设的重要组成部分，有助于提高整体救援效率和质量。</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提高应急医学救援能力</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通过培训，使参与者掌握现场伤员分类与转运管理的相关知识和技能，提高应对突发事件的能力。</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通过合理的分类和转运管理，能够确保伤员在第一时间得到适当的救治，降低死亡率。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保障伤员生命安全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提高救援效率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750" r="13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减少伤员残疾</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958" r="14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对伤员进行快速、准确的分类，有助于合理分配救援资源，提高救援效率。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及时的转运和正确的治疗措施可以减少伤员的残疾程度，提高伤员的生活质量。</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现场伤员分类与转运管理的重要性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现场伤员分类</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通过快速检查伤员的意识、呼吸、循环等生命体征，判断伤情的轻重缓急。</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16667" b="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4458" r="1445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伤情评估</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识别可能威胁伤员生命的危险因素，如大出血、窒息等。</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危险程度评估</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了解致伤原因和机制，有助于判断伤情的发展趋势和可能并发症。</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伤因评估</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伤员的初步评估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意识清楚，生命体征稳定，无明显外伤或仅有轻度擦伤、挫伤等。</a:t>
            </a:r>
          </a:p>
        </p:txBody>
      </p:sp>
      <p:pic>
        <p:nvPicPr>
          <p:cNvPr id="6" name="Picture 6"/>
          <p:cNvPicPr>
            <a:picLocks noChangeAspect="1"/>
          </p:cNvPicPr>
          <p:nvPr/>
        </p:nvPicPr>
        <p:blipFill>
          <a:blip r:embed="rId2"/>
          <a:srcRect l="20458" r="204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轻伤员</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意识障碍，生命体征不稳定，有明显外伤或严重创伤，需要紧急救治。</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重伤员</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9702" r="1970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意识丧失，呼吸心跳停止或微弱，存在致命性外伤或严重并发症，需要立即进行心肺复苏和高级生命支持。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危重伤员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伤员的分类标准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0084" b="1008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6351" b="1635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分类标识与记录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分类标识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使用不同颜色的标签或腕带标识不同类别的伤员，以便快速识别和分类救治。</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伤情记录</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详细记录伤员的伤情、救治措施和转运情况等信息，为后续治疗和统计分析提供依据。</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信息传递</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及时将分类结果和伤情信息传递给医疗救治团队和相关部门，确保救治工作的连续性和高效性。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转运管理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转运人员的准备</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确保转运人员具备相应的急救技能和知识，能够应对可能出现的突发情况。</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伤情评估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对伤员进行快速、准确的伤情评估，确定伤员的伤情等级和治疗优先级。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选择合适的转运工具</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根据伤员的伤情和现场环境，选择合适的转运工具，如救护车、直升机等。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转运前的准备工作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实时监测与记录</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对伤员的生命体征进行实时监测，并记录关键信息，以便后续治疗参考。</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保持伤员稳定</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在转运过程中，要确保伤员的生命体征稳定，避免出现二次伤害。</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与接收单位沟通</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提前与接收单位进行沟通，告知伤员的伤情和预计到达时间，确保接收单位做好充分准备。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转运过程中的注意事项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将伤员的伤情、治疗经过、用药情况等详细信息与接收单位进行交接，确保治疗的连续性。</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详细交接</a:t>
            </a:r>
          </a:p>
        </p:txBody>
      </p:sp>
      <p:pic>
        <p:nvPicPr>
          <p:cNvPr id="5" name="Picture 5"/>
          <p:cNvPicPr>
            <a:picLocks noChangeAspect="1"/>
          </p:cNvPicPr>
          <p:nvPr/>
        </p:nvPicPr>
        <p:blipFill>
          <a:blip r:embed="rId2"/>
          <a:srcRect t="17292" b="1729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完善转运记录，包括转运时间、转运工具、转运人员等信息，以便后续追溯和总结经验。</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记录完善</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将转运过程中遇到的问题和困难及时反馈给相关部门，以便改进和完善应急医学救援体系。</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及时反馈</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转运后的交接与记录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https://d.book118.com/167061054064006035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2024-09-09T21:47:32.055</cp:lastPrinted>
  <dcterms:created xsi:type="dcterms:W3CDTF">2024-09-09T13:47:32Z</dcterms:created>
  <dcterms:modified xsi:type="dcterms:W3CDTF">2024-09-09T13:47:34Z</dcterms:modified>
</cp:coreProperties>
</file>