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293CE-A3CF-4C97-A170-FC5B63893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7438A-206B-4D3D-B84E-F7DCAB0B8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BA771-0FF7-4E19-B994-CBA325724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AA0AA-CC5A-402C-8ADD-95CA2B1F6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2E7DB0-70C6-4DC2-9E61-3370F62A7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CF53F1-71B7-40A9-AFDC-3D7DFFAA7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1422E7-020C-4E76-A1BD-ACD1FF191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EA34E-C257-4E8C-A0CF-00961F493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23DC0-5246-4890-9F90-3EA6AFE32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D2183-DB38-4459-83EC-C45410004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1FF50-0F0E-4FBD-A5DC-347AB9128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63002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麦肯锡供应链管理流程与绩效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麦肯锡供应链管理方法论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需求预测与计划制定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采购策略与供应商管理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库存控制与物流配送优化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、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供应链管理对于企业降低成本、提高效率、增强竞争力具有重要作用。通过优化供应链流程，企业可以更好地满足客户需求，提高客户满意度和忠诚度，进而实现可持续发展。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最简单的供应链形式，包括供应商、制造商和分销商等节点，节点之间存在单一的供需关系。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复杂供应链形式，节点之间存在多对多的供需关系，形成复杂的网络结构。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基于信息技术构建的供应链形式，通过信息共享和协同计划实现快速响应市场变化。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线性供应链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网状供应链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虚拟供应链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供应链结构类型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00" r="218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企业需要在全球范围内寻找优质供应商和合作伙伴，建立高效的采购和生产网络。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全球化采购与生产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客户需求的多样性和个性化对供应链管理提出了更高的要求，企业需要灵活调整生产计划和物流配送以满足客户需求。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多样化客户需求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全球化背景下，供应链面临政治、经济、社会等多方面的风险，企业需要建立完善的风险管理机制以应对不确定性。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信息技术在供应链管理中的应用日益广泛，企业需要积极应用先进的信息技术提高供应链管理的效率和透明度。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全球化背景下供应链管理挑战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麦肯锡供应链管理方法论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80" b="16480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麦肯锡强调从供应链起点到终点的全局视角，确保各环节紧密衔接。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倡导供应链、采购、生产、销售等部门间的协同合作，打破部门壁垒。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设计具备灵活性和可适应性的供应链流程，以应对市场变化和不确定性。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端到端视角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灵活性与可适应性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整体流程设计理念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准确预测和满足客户需求是供应链成功的关键因素之一。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建立稳定、高效的供应商合作关系，确保原材料供应的稳定性和质量。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优化库存水平，平衡供需关系，降低库存成本和风险。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建立高效的物流和配送网络，确保产品及时、准确地送达客户手中。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物流与配送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运用大数据和人工智能技术，实现数据驱动的供应链决策。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持续评估和改进供应链流程，消除浪费，提高效率。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鼓励创新思维和新技术应用，推动供应链管理的变革和升级。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重视供应链管理人才的培养和引进，打造专业化、高素质的供应链团队。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需求预测与计划制定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利用历史销售数据，通过移动平均、指数平滑等方法预测未来需求趋势。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研究影响需求的因素，如价格、促销、季节性等，建立回归模型进行预测。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应用神经网络、支持向量机、随机森林等算法，训练需求预测模型。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产能规划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评估现有产能及未来需求，制定产能扩展或缩减计划。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产品组合优化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根据产品利润率、市场需求等因素，调整产品组合以最大化整体效益。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生产排程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合理安排生产顺序及时间，确保按时交付并降低库存成本。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主生产计划编制与优化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https://d.book118.com/167063002142006040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2024-09-13T07:04:23.671</cp:lastPrinted>
  <dcterms:created xsi:type="dcterms:W3CDTF">2024-09-12T23:04:23Z</dcterms:created>
  <dcterms:modified xsi:type="dcterms:W3CDTF">2024-09-12T23:04:25Z</dcterms:modified>
</cp:coreProperties>
</file>