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D69A03-B687-4F89-832E-612B1E19C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22BCA2-5DDE-408E-8E34-E884DB50E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A1696-DF78-4757-8DD3-E49B7548F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6C2D58-2AFA-44A9-A8FB-C8789B115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3D6EE6-36D5-46B3-B89E-186C4DFB6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7574C9-C2B1-4331-BF25-E79AFEF51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6A2A9C-E4B0-4F5D-9193-232DC92C6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FD0C1A-AE9C-4BB9-967B-74C391562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A3EB9C-792F-4F3F-BC09-468CECD9B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F444E9-71D7-49CC-B00C-3CCFB9E0F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6BA56-46E6-4421-BEBA-3CA4DC8B7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06306212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学年五年级道法上册协商决定班级事务\n## 1.协商决定班级事务的重要性及意义\n### 1.1协商决定班级事务对培养团队合作能力的促进作用\n### 1.2协商决定班级事务对提高学生自主管理能力的意义\n### 1.3协商决定班级事务对构建和谐班级氛围的作用\n## 2.五年级道法上册协商决定班级事务的实施方案\n### 2.1制定协商决定班级事务的基本原则和流程\n### 2.2设立班级协商议事会，明确议事会职责\n### 2.3制定协商讨论议题，确保议题的针对性和实际性\n## 3.五年级道法上册协商决定班级事务的实践案例\n### 3.1成功协商决定班级事务的案例分享\n### 3.2协商过程中遇到的困难和解决方法\n### 3.3学生对协商决定班级事务的反馈意见\n## 4.提高五年级道法上册协商决定班级事务的有效性\n### 4.1教师在协商过程中的引导和支持作用\n### 4.2培养学生的民主意识和沟通能力\n### 4.3定期总结协商决定班级事务的经验和教训\n## 5.五年级道法上册协商决定班级事务的未来展望\n### 5.1协商决定班级事务在班级管理中的长远价值\n### 5.2探讨协商决定班级事务与其他管理方式的结合\n### 5.3培养具有协商精神的未来社会公民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4900"/>
              <a:t>学年五年级道法上册协商决定班级事务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9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0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协商决定班级事务的重要性及意义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协商讨论过程中，同学们需要互相倾听、理解和尊重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培养倾听能力，学会尊重他人意见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提高沟通能力，学会用语言表达自己的想法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增强团队协作意识，学会在团队中发挥自己的优势</a:t>
                </a:r>
                <a:endParaRPr/>
              </a:p>
            </p:txBody>
          </p:sp>
          <p:pic>
            <p:nvPicPr>
              <p:cNvPr id="16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6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协商决定班级事务有助于提高学生的问题解决能力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学会分析问题，提出合理建议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提高创新能力，勇于尝试新方法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增强实践操作能力，将理论应用于实际</a:t>
                </a:r>
                <a:endParaRPr/>
              </a:p>
            </p:txBody>
          </p:sp>
          <p:pic>
            <p:nvPicPr>
              <p:cNvPr id="17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协商决定班级事务有助于培养学生的责任感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明确自己的职责，承担相应的责任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学会为自己的决策负责，勇于承担责任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增强集体荣誉感，为班级事务贡献自己的力量</a:t>
                </a:r>
                <a:endParaRPr/>
              </a:p>
            </p:txBody>
          </p:sp>
          <p:pic>
            <p:nvPicPr>
              <p:cNvPr id="17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协商决定班级事务对培养团队合作能力的促进作用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8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增强自我管理能力，学会独立思考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提高自主学习能力，主动寻求解决问题的方法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增强自主发展能力，关注自己的成长和进步</a:t>
                </a:r>
                <a:endParaRPr/>
              </a:p>
            </p:txBody>
          </p:sp>
          <p:sp>
            <p:nvSpPr>
              <p:cNvPr id="1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协商决定班级事务有助于提高学生的自主意识</a:t>
                </a:r>
                <a:endParaRPr/>
              </a:p>
            </p:txBody>
          </p:sp>
        </p:grpSp>
        <p:grpSp>
          <p:nvGrpSpPr>
            <p:cNvPr id="18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学会合理安排时间，有效地开展班级活动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提高组织协调能力，有效地调动同学们的积极性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增强资源整合能力，充分利用班级的各种资源</a:t>
                </a:r>
                <a:endParaRPr/>
              </a:p>
            </p:txBody>
          </p:sp>
          <p:sp>
            <p:nvSpPr>
              <p:cNvPr id="18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协商决定班级事务有助于培养学生的组织能力</a:t>
                </a:r>
                <a:endParaRPr/>
              </a:p>
            </p:txBody>
          </p:sp>
        </p:grpSp>
        <p:grpSp>
          <p:nvGrpSpPr>
            <p:cNvPr id="18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学会带领同学们共同解决问题，提高团队凝聚力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提高决策能力，能够在关键时刻做出明智的选择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增强影响力，成为班级事务的积极参与者和领导者</a:t>
                </a:r>
                <a:endParaRPr/>
              </a:p>
            </p:txBody>
          </p:sp>
          <p:sp>
            <p:nvSpPr>
              <p:cNvPr id="18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协商决定班级事务有助于培养学生的领导能力</a:t>
                </a:r>
                <a:endParaRPr/>
              </a:p>
            </p:txBody>
          </p:sp>
        </p:grpSp>
      </p:grpSp>
      <p:pic>
        <p:nvPicPr>
          <p:cNvPr id="19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协商决定班级事务对提高学生自主管理能力的意义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9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9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协商决定班级事务有助于增进同学之间的了解与信任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增进同学之间的沟通交流，了解彼此的需求和想法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建立信任关系，形成良好的团队合作氛围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增强班级凝聚力，共同维护班级的和谐稳定</a:t>
                </a:r>
                <a:endParaRPr/>
              </a:p>
            </p:txBody>
          </p:sp>
          <p:pic>
            <p:nvPicPr>
              <p:cNvPr id="2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协商决定班级事务有助于培养学生的包容与尊重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学会尊重他人的观点，包容不同的意见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提高同理心，关心和理解他人的感受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增强人际沟通能力，善于处理人际关系</a:t>
                </a:r>
                <a:endParaRPr/>
              </a:p>
            </p:txBody>
          </p:sp>
          <p:pic>
            <p:nvPicPr>
              <p:cNvPr id="20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0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协商决定班级事务有助于培养学生的公平与正义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学会客观公正地看待问题，避免偏袒和歧视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提高正义感，敢于维护班级的公平和正义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增强法治意识，遵守班级规章制度和法律法规</a:t>
                </a:r>
                <a:endParaRPr/>
              </a:p>
            </p:txBody>
          </p:sp>
          <p:pic>
            <p:nvPicPr>
              <p:cNvPr id="21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协商决定班级事务对构建和谐班级氛围的作用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4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五年级道法上册协商决定班级事务的实施方案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确立公平、公正、民主的基本原则</a:t>
                </a:r>
                <a:endParaRPr/>
              </a:p>
            </p:txBody>
          </p:sp>
          <p:sp>
            <p:nvSpPr>
              <p:cNvPr id="22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保证每个同学都有发言权，充分体现民主精神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遵循客观公正的原则，避免主观偏见和歧视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保障同学们的利益，充分体现公平原则</a:t>
                </a:r>
                <a:endParaRPr/>
              </a:p>
            </p:txBody>
          </p:sp>
          <p:sp>
            <p:nvSpPr>
              <p:cNvPr id="22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制定提出议题、讨论议题、形成决议的流程</a:t>
                </a:r>
                <a:endParaRPr/>
              </a:p>
            </p:txBody>
          </p:sp>
          <p:sp>
            <p:nvSpPr>
              <p:cNvPr id="22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同学们提出议题，共同讨论问题的解决方案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通过民主讨论，形成共识，提出具体建议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对讨论结果进行表决，形成班级决议</a:t>
                </a:r>
                <a:endParaRPr/>
              </a:p>
            </p:txBody>
          </p:sp>
          <p:sp>
            <p:nvSpPr>
              <p:cNvPr id="22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制定协商决定班级事务的基本原则和流程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设立班级协商议事会，负责协商讨论的组织和协调</a:t>
                </a:r>
                <a:endParaRPr/>
              </a:p>
            </p:txBody>
          </p:sp>
          <p:sp>
            <p:nvSpPr>
              <p:cNvPr id="23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选拔有能力的同学担任议事会成员，确保议事会的公正和有效性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议事会成员负责收集同学们的意见和建议，整理成议题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议事会成员负责组织讨论，协调各方意见，形成共识</a:t>
                </a:r>
                <a:endParaRPr/>
              </a:p>
            </p:txBody>
          </p:sp>
          <p:sp>
            <p:nvSpPr>
              <p:cNvPr id="24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明确议事会职责，确保协商讨论的顺利进行</a:t>
                </a:r>
                <a:endParaRPr/>
              </a:p>
            </p:txBody>
          </p:sp>
          <p:sp>
            <p:nvSpPr>
              <p:cNvPr id="24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负责组织和召集协商讨论会议，确保会议的正常进行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负责记录讨论过程，整理同学们的意见和建议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负责将讨论结果提交给全班同学，供大家参考和执行</a:t>
                </a:r>
                <a:endParaRPr/>
              </a:p>
            </p:txBody>
          </p:sp>
          <p:sp>
            <p:nvSpPr>
              <p:cNvPr id="24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设立班级协商议事会，明确议事会职责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征集同学们感兴趣的话题，确保议题的针对性</a:t>
                </a:r>
                <a:endParaRPr/>
              </a:p>
            </p:txBody>
          </p:sp>
          <p:sp>
            <p:nvSpPr>
              <p:cNvPr id="25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通过问卷调查、座谈会等方式征集同学们的议题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针对班级实际情况，选择具有代表性的议题进行讨论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关注同学们的需求，提高议题的实用性和可行性</a:t>
                </a:r>
                <a:endParaRPr/>
              </a:p>
            </p:txBody>
          </p:sp>
          <p:sp>
            <p:nvSpPr>
              <p:cNvPr id="25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对议题进行筛选和整理，确保议题的实际性</a:t>
                </a:r>
                <a:endParaRPr/>
              </a:p>
            </p:txBody>
          </p:sp>
          <p:sp>
            <p:nvSpPr>
              <p:cNvPr id="26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对征集到的议题进行筛选，剔除重复和无关的议题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对议题进行分类整理，便于同学们有针对性地讨论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确保议题具有实际意义，能够解决班级实际问题</a:t>
                </a:r>
                <a:endParaRPr/>
              </a:p>
            </p:txBody>
          </p:sp>
          <p:sp>
            <p:nvSpPr>
              <p:cNvPr id="26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制定协商讨论议题，确保议题的针对性和实际性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五年级道法上册协商决定班级事务的实践案例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分享成功协商决定班级事务的案例，激发同学们的参与热情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选择具有代表性的协商案例，展示协商讨论的成果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分析案例中的关键因素，总结经验教训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引导同学们学习成功案例，提高协商决策能力</a:t>
                </a:r>
                <a:endParaRPr/>
              </a:p>
            </p:txBody>
          </p:sp>
        </p:grpSp>
        <p:grpSp>
          <p:nvGrpSpPr>
            <p:cNvPr id="1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通过案例分析，提高同学们的协商技巧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分析案例中的优点和不足，为今后的协商提供参考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学习案例中的有效方法，提高协商效果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从案例中吸取教训，避免协商过程中的问题</a:t>
                </a:r>
                <a:endParaRPr/>
              </a:p>
            </p:txBody>
          </p:sp>
        </p:grpSp>
      </p:grpSp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成功协商决定班级事务的案例分享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https://d.book118.com/167063062124006046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学年五年级道法上册协商决定班级事务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2024-09-21T20:38:10.536</cp:lastPrinted>
  <dcterms:created xsi:type="dcterms:W3CDTF">2024-09-21T12:38:10Z</dcterms:created>
  <dcterms:modified xsi:type="dcterms:W3CDTF">2024-09-21T12:38:12Z</dcterms:modified>
</cp:coreProperties>
</file>