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AAC8E-F87B-4A52-9256-E246E8717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555E43-CF09-4521-85A9-796EABBC3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4AD9D-389A-43F3-A9C5-F91B3D490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DB3BAD-FE1C-43AE-A988-29C924EE0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223319-2D03-466B-9492-F053C5370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24E71E-F1FE-4FEC-B741-2C4A5ED16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7583B6-76F8-4444-ACC3-F03641123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42DF0D-1451-4DE2-AAD3-A23B4C678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3FD6B-88A6-44CA-AE96-F50EB0551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26EC5-CFB6-4BF1-B310-7703E0AB6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9513AC-09FE-404C-BF46-5BB185922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64104050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兼职副业在竞争中突围前进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兼职副业的优势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如何选择适合自己的兼职副业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兼职副业的经营与管理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兼职副业的风险与挑战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兼职副业的成功案例分享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847" r="1384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43" r="316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兼职副业是指在工作之余从事的额外工作或业务，目的是增加收入、提升技能或实现个人兴趣。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兼职副业有多种形式，包括在线兼职、实体店兼职、自由职业、代理销售等。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兼职副业的概念和类型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随着互联网的普及和经济的发展，兼职副业正逐渐成为一种趋势，越来越多的人选择通过兼职副业来增加收入和实现个人价值。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随着社会对个人技能和兴趣的重视，以及灵活就业政策的推动，兼职副业的发展前景十分广阔。同时，随着技术的进步，兼职副业的形式和内容也将不断丰富和多样化。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兼职副业的发展趋势和前景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兼职副业的优势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增加收入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兼职副业能够为个人提供额外的收入来源，有助于缓解经济压力，提高生活品质。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提升消费能力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随着收入的增加，个人将有更多的可支配资金用于消费，能够购买自己喜欢的东西，享受更好的生活体验。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财富积累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通过兼职副业积累财富，可以为未来的投资和创业提供资金支持，实现财富的增值。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增加收入来源，提高生活品质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兼职副业往往需要具备特定的技能或能力，通过实践可以不断提升自己的技能水平。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学习能力增强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为了更好地完成兼职工作，个人需要不断学习新知识、掌握新技能，从而增强自己的学习能力。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拓展知识面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兼职副业涉及的领域广泛，有助于个人拓展知识面，增加对不同行业的了解。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提升个人技能和能力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扩大人脉圈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在兼职副业中，个人可以结识更多的行业人士，建立广泛的人脉圈，为未来的职业发展打下基础。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提高解决问题的能力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兼职副业中遇到的各种问题能够锻炼个人的解决问题的能力，使其在职场中更具优势。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丰富工作经验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兼职副业可以提供更多的工作经验，使个人在求职或晋升时更具竞争力。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增强职业竞争力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如何选择适合自己的兼职副业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选择自己感兴趣的领域作为兼职副业，能够激发自己的动力，提高工作效率。同时，利用自己的特长和技能，可以更快地适应工作，提高自己的竞争力。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兼职副业时，首先要考虑自己的兴趣和特长。如果你对某个行业或领域有浓厚的兴趣，或者在某个方面拥有特殊的技能或经验，那么在这个领域寻找兼职副业会更加合适。这样不仅可以充分发挥自己的优势，还可以更快地适应工作，提高工作效率和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根据个人兴趣和特长选择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选择市场需求大、前景广阔的兼职副业，能够更好地实现收益和职业发展。同时，关注行业趋势和新技术的发展，可以更好地把握市场机会。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兼职副业时，需要了解市场对该领域的需求情况。如果某个行业或领域市场需求大、前景广阔，那么在这个领域寻找兼职副业会更有发展潜力。同时，要关注行业趋势和新技术的发展，及时调整自己的工作方向和技能要求，以更好地适应市场需求和抓住市场机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根据市场需求选择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https://d.book118.com/167064104050006053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2024-09-27T03:12:05.958</cp:lastPrinted>
  <dcterms:created xsi:type="dcterms:W3CDTF">2024-09-26T19:12:05Z</dcterms:created>
  <dcterms:modified xsi:type="dcterms:W3CDTF">2024-09-26T19:12:07Z</dcterms:modified>
</cp:coreProperties>
</file>