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0E36A-2C8E-4F6D-A123-54F0E220F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79DBC-2DAC-44DA-BBDC-19F0198B2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632CA-1F1B-486B-B11E-93653C103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794FE-8140-4CD8-A8DB-E55FE0853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476DEC-7DC6-4A7A-8B39-52B4690E1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FDB40E-DBFA-4C92-A859-ADA73A899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59BFAB-FFEB-417E-BFB3-2187BA405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B7FBA-0107-4719-A0D9-341C2F273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37108-D43D-415B-A366-002EFCE44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3CC29-3DB6-4969-BA3C-F009C785E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970CA-FE3C-4C73-8088-EFC63E3D1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650461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综合管理工作总结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综合管理工作概述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本季度综合管理工作成果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通过对综合管理工作的总结，发现存在的问题和不足，提出改进措施，提升管理水平。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提升管理水平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汇报工作成果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综合管理工作是企业运营的重要组成部分，通过对其总结和分析，可以为企业的发展提供有力支持。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向领导和相关部门汇报综合管理工作的成果，展示工作亮点和业绩。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包括综合管理工作的目标、计划、实施情况、成果等方面的内容。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综合管理工作的整体情况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详细介绍综合管理工作中的重点工作和取得的突出成果，如重要项目的完成情况、创新举措的实施效果等。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重点工作和突出成果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客观分析综合管理工作中存在的问题和不足，如管理流程不畅、资源配置不合理、工作效率不高等。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针对存在的问题和不足，提出具体的改进措施和建议，如优化管理流程、加强资源配置、提高工作效率等。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综合管理工作概述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涉及多个领域和部门，需要综合考虑各种因素和资源。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3333" r="33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将各个管理要素有机地组合在一起，形成一个完整的管理系统。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随着环境和条件的变化，不断调整和优化管理策略和方法。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提升整体绩效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通过综合管理，实现资源的优化配置，提高组织整体绩效。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促进协同发展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协调不同部门和领域之间的合作，促进组织协同发展。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增强应变能力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适应不断变化的市场环境和社会需求，提高组织的应变能力。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制定综合管理计划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组织协调资源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目标和任务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541" r="1354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237" r="823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明确管理目标、任务、措施和时间表。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合理配置人力、物力、财力等资源，确保管理工作的顺利进行。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对管理工作进行监督、检查和评估，及时发现问题并采取相应措施。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根据评估结果和市场变化，持续改进和优化综合管理工作。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本季度综合管理工作成果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根据业务发展需要，对组织架构进行了合理调整，提高了管理效率和响应速度。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对各部门的职责进行了梳理和明确，避免了工作重叠和推诿现象。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职责明确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加强了跨部门间的沟通与协作，形成了良好的团队合作氛围。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针对梳理出的问题，对相关制度进行了修订和完善，提高了制度的适用性和可操作性。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对现有管理流程进行了全面梳理，找出了存在的问题和瓶颈。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通过引入先进的管理理念和方法，对关键流程进行了优化，提高了工作效率和质量。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流程制度完善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对现有信息系统进行了升级和改造，提高了系统的稳定性和安全性。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系统升级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实现了各业务系统间的数据整合与共享，提高了数据的利用效率和准确性。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推广了移动办公应用，实现了随时随地的办公需求，提高了工作效率。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移动办公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信息化建设推进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组织了多场专业培训和团队建设活动，提高了员工的业务水平和团队协作能力。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完善了员工激励机制，激发了员工的工作积极性和创新精神。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积极引进优秀人才，为公司的长远发展提供了有力的人才保障。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存在的问题和挑战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75" r="13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员工归属感减弱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频繁的组织架构调整使员工对企业忠诚度降低，团队凝聚力减弱。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组织架构频繁调整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近年来组织架构不断调整，导致部分员工难以适应新的工作职责和流程，影响工作效率。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部门间沟通不畅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组织架构调整后，部门间沟通协作存在障碍，信息传递不及时，导致工作重复或遗漏。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组织架构调整带来的挑战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流程制度不完善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部分流程制度设计不合理，缺乏实际操作性和指导意义，导致员工执行困难。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监督检查不到位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对流程制度执行情况的监督检查力度不够，存在执行不严格、不规范的现象。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员工培训不足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员工对流程制度的理解和掌握程度不够，缺乏必要的培训和指导。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流程制度执行不力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https://d.book118.com/167065046121006032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2024-09-05T14:11:33.612</cp:lastPrinted>
  <dcterms:created xsi:type="dcterms:W3CDTF">2024-09-05T06:11:33Z</dcterms:created>
  <dcterms:modified xsi:type="dcterms:W3CDTF">2024-09-05T06:11:35Z</dcterms:modified>
</cp:coreProperties>
</file>