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1B6B4F-C75F-406D-BA10-B49B506B4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0C5E42-1CB5-4C31-B2A1-656CD2453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02FED6-1A68-4E5F-8100-C79FC001E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6DCAE8-D653-4AC4-98A1-704FED7A0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6ADA31-3892-404B-8425-4A513D75C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255F36-2F48-4D7F-97B6-D01877292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FDB406-DFFF-4A61-9066-A8E2D78C4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7A13C4-E8E4-4114-9EA0-2EF0218ED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6F5E3B-6246-4BDF-81FC-EE28134A9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9BFFCA-3486-485D-A0B8-63C416994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37863-68CC-4856-8B82-FB749DF26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06600603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《行政管理主体》ppt课件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行政管理主体概述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行政管理主体与行政法律关系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行政管理主体的制度与规范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行政管理主体的实践与应用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行政管理主体的未来发展与挑战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行政管理主体概述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行政管理主体是指依法享有并行使国家行政权力，负责对国民经济、文化教育、市政建设、社会秩序、公共安全、环境保护等各项公共事务进行组织、管理、监督和协调的机构的总称。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它包括行政机关、法律授权的组织和行政机关委托的组织。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行政管理主体的定义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行政管理主体的职责与权力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行政管理主体作为国家权力机关的执行机构，其职责是执行国家意志，贯彻国家法律、法规和政策，实施国家的行政决策和管理活动。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行政管理主体在履行职责过程中，依法享有行政权力，包括行政决策权、行政执行权、行政监督权等。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按照行政层级划分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中央行政管理主体和地方行政管理主体。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按照行政机关的性质划分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综合管理机构、专业管理机构和辅助管理机构。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按照行政管理主体的组织形式划分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单一管理主体和共同管理主体（多个行政机关共同行使行政权力）。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行政管理主体的分类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1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行政管理主体与行政法律关系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行政法律关系是指受行政法律规范调控的因行政活动（权利活动和非权利活动）而形成或产生（引发）的各种权利义务关系。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行政法律关系具有权利义务的多重性、主体的恒定性和不可转移性、客体的广泛性和多样性、形成、变更和消灭的程序性以及国家强制性。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行政法律关系的概念与特征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行政管理主体在行政法律关系中处于主导地位，其行为直接导致行政法律关系的产生、变更和消灭。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行政管理主体包括行政机关和法律、法规、规章所授权的组织。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行政管理主体在行政法律关系中的地位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行政管理主体在行政法律关系中享有行政权，而行政相对人则承担相应的义务。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行政管理主体的权利包括行政立法权、行政命令权、行政处理权、行政监督权等；而行政相对人的义务则包括遵守行政法规、服从行政命令、协助行政工作等。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行政管理主体与行政相对人的权利义务关系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1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行政管理主体的制度与规范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https://d.book118.com/167066006033006031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2024-09-03T07:00:05.410</cp:lastPrinted>
  <dcterms:created xsi:type="dcterms:W3CDTF">2024-09-02T23:00:05Z</dcterms:created>
  <dcterms:modified xsi:type="dcterms:W3CDTF">2024-09-02T23:00:07Z</dcterms:modified>
</cp:coreProperties>
</file>