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03B41-F2A6-40E8-A5CA-520353292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7EE6F-606A-4166-B9F7-C25519BAD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84977-9A27-473D-BD8C-B69799AAB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733D3-7E15-4161-80CE-77844EBCF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D7CF2-6B4E-45F7-8450-9503510BE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09F88-6090-4771-BF5D-5626308C6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E42E9-8A21-4D31-BA24-AFA7C30F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D1107-F35E-4B62-AB10-7D4404DF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3EA47-ACE4-47B3-B63F-F533F552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46E12-0E29-43F2-862E-4D5EC52A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A6F56-9A07-4F47-9418-3696E0BA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66100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教育局宣传科工作总结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通过宣传科的工作，提高教育局的知名度和影响力，进而促进教育质量的提升。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加强与公众的沟通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建立教育局与公众之间的有效沟通渠道，增强公众对教育工作的理解和支持。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展示教育成果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向公众展示教育局在教育改革、素质教育等方面的成果和进步。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宣传活动策划与执行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包括教育局各类宣传活动的策划、组织、执行及效果评估。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新闻媒体合作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与各类新闻媒体建立合作关系，发布教育新闻，提高教育局的媒体曝光率。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社会公益活动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组织或参与社会公益活动，提升教育局的社会形象。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网络宣传工作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利用网络平台进行教育宣传，包括官方网站、社交媒体等渠道的内容更新与维护。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策划并组织了“教育之光”系列讲座，邀请国内外知名教育专家，深入浅出地解读教育理念和方法，受到广大学生和家长的热烈欢迎。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联合学校、社区开展“家校共育”活动，通过亲子互动、家长课堂等形式，促进家庭教育与学校教育的有机结合。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111" b="29111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创新开展“走进学校、走近老师、走亲学生”活动，组织媒体记者深入基层学校，挖掘和宣传一线教师的先进事迹，提升教师职业荣誉感。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宣传教育活动的组织与实施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79" b="183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媒体报道与舆论引导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加强与主流媒体的沟通合作，全年在各级媒体发表教育新闻稿件数百篇，有效提升了教育工作的社会知晓度和影响力。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积极应对网络舆情，及时发布权威信息，回应社会关切，有效维护了教育系统的良好形象。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策划推出“教育之声”微信公众号，打造新媒体宣传阵地，定期发布教育资讯、政策解读等内容，吸引了大量粉丝关注。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积极参加各类展会、论坛等活动，加强与国内外同行的交流合作，提升了本地教育的知名度和美誉度。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精心制作教育宣传片《梦想起航》，以生动的故事和唯美的画面展现教育事业的发展成就和师生风采，赢得了社会各界的广泛赞誉。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组织开展“最美教师”、“优秀学生”等评选活动，树立先进典型，发挥榜样引领作用，营造了尊师重教的良好氛围。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4762" b="4762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本科室荣获“全国教育系统先进集体”称号，体现了国家对本科室工作的充分肯定和高度认可。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多名工作人员获得“全国优秀教育工作者”、“省级优秀通讯员”等荣誉称号，展现了本科室人员的专业素养和工作能力。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本科室选送的多个作品在国家级、省级评选活动中获奖，彰显了本科室在宣传教育领域的实力和水平。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获奖荣誉与表彰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目前的宣传教育活动主要以讲座、展览等传统形式为主，缺乏互动性和创新性，难以吸引受众的关注和参与。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活动形式单一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宣传教育内容更新不及时，缺乏时效性和针对性，无法满足受众多样化的需求。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内容更新缓慢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对受众的需求和兴趣了解不足，导致宣传教育活动的主题和内容与受众需求脱节。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缺乏受众调研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宣传教育活动的创新性不足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与教育相关的新闻报道数量相对较少，难以引起社会的广泛关注和讨论。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报道数量不足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报道质量有待提高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媒体合作不够紧密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部分报道缺乏深度和全面性，对教育问题的分析和解读不够深入，难以提供有价值的参考。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与主流媒体的合作不够紧密，缺乏有效的沟通和协调机制，导致报道的及时性和准确性受到影响。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媒体报道的深度和广度不够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https://d.book118.com/167066100035006051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2024-09-24T04:09:07.701</cp:lastPrinted>
  <dcterms:created xsi:type="dcterms:W3CDTF">2024-09-23T20:09:07Z</dcterms:created>
  <dcterms:modified xsi:type="dcterms:W3CDTF">2024-09-23T20:09:09Z</dcterms:modified>
</cp:coreProperties>
</file>