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81BDA-E343-40F9-B687-6139379FB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7C736-67BD-4BD3-A8C2-518A372A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60D93-351E-42E9-BC31-FF18DFAA9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57D87-7437-4350-BAC6-8C0CFDF14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7DD0F-4022-42A2-91EE-DC034377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813DB-8490-46B1-8E44-29692F60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5F08A-933D-4088-BD2B-D0F75A8C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488D0-9994-45EA-8E91-0E410BF54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F4D63-F376-4789-8520-41B0BE04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E1E24-D6E9-4E5D-BA56-3BA59FF17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72CF2-FD57-4594-8CB5-BD53221E9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6165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《肩袖损伤护理》ppt课件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肩袖损伤的常见误区与注意事项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肩袖是由四块肌肉组成的结构，它们围绕着肩关节，维持其稳定性和活动性。肩袖损伤是指这些肌肉的撕裂或损伤，导致疼痛和功能障碍。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肩袖损伤可以根据撕裂的大小和位置进行分类，包括部分撕裂和全层撕裂。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949" r="2194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肩袖损伤的主要原因是反复的肩关节活动，尤其是上举和外展动作。其他原因包括撞击综合征、肩峰下狭窄等。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肩袖损伤后，肌腱的愈合能力较差，容易发生退行性变和炎症反应，导致疼痛和关节僵硬。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肩袖损伤的主要症状包括肩部疼痛、活动受限、肌肉无力等。疼痛通常在夜间加重，影响睡眠。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肩袖损伤的诊断通常需要通过体格检查、影像学检查和必要的实验室检查来确定。体格检查包括特殊试验，如冈上肌试验和空罐试验。影像学检查包括X线、MRI和超声波检查。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肩袖损伤的康复护理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恢复肩袖的正常功能，减轻疼痛，提高生活质量。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遵循个体化、渐进性、全面性的原则，根据患者的具体情况制定个性化的康复计划。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包括温热疗法、冷敷疗法、电刺激疗法等，以缓解疼痛、促进血液循环。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通过被动和主动的关节活动，逐渐恢复肩袖的活动范围。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关节活动度训练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针对肩袖周围的肌肉进行力量训练，增强肌肉力量，提高稳定性。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肌力训练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指导患者进行日常生活活动，如穿衣、洗澡、提重等，以逐步恢复生活自理能力。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日常生活活动能力训练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在损伤后的急性期，主要是减轻疼痛、控制肿胀，可以采用冷敷、压迫包扎、抬高受伤部位等方法。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恢复期护理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在疼痛和肿胀减轻后，开始进行关节活动度和肌力的训练，同时注意调整日常生活习惯，避免重复受伤的动作。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在康复后期，重点是提高肌肉力量和关节的稳定性，继续进行肌力训练和关节活动度训练，同时注意保持正确的姿势和避免过度使用。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https://d.book118.com/167066165046006030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2024-09-01T21:24:33.428</cp:lastPrinted>
  <dcterms:created xsi:type="dcterms:W3CDTF">2024-09-01T13:24:33Z</dcterms:created>
  <dcterms:modified xsi:type="dcterms:W3CDTF">2024-09-01T13:24:35Z</dcterms:modified>
</cp:coreProperties>
</file>