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E2160-39C0-43FD-A4EA-084FD4976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6B450-5E59-4400-B476-B76489262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45CC2-5609-4CFE-8B89-2D2CECDA6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01511-93F9-428B-84CC-F83EE5527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48565-6FA2-489F-AFE2-2FA32568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34D46-1B60-4044-BDC7-C2DD8A27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2DFA9-B79D-4922-A95F-31F460BFE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B1199-3578-4233-B56E-796D45D0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BA34E-A41F-4E26-998E-355880D3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46686-ABDB-4966-B0F3-43092B69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2ED34-204B-4CBE-98BB-5500C5B3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00201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产程管理的监控与反馈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风险识别、评估及应对措施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89" b="72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91" b="58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提高产妇和胎儿的安全性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通过对产程的全程监控，可以及时发现并处理可能出现的并发症，确保母婴安全。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优化医疗资源配置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通过对产程数据的分析和反馈，可以合理调整医疗资源，提高资源利用效率。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通过对产程管理的持续改进，可以提高医疗服务水平，增强患者满意度。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产程监控数据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包括产妇的生理指标、胎儿的监测数据、产程进展情况等。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针对产程中出现的各种并发症，汇报相应的处理措施和效果。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医疗资源配置情况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汇报与产程管理相关的医疗资源，如医护人员、设备、药品等的配置和使用情况。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产妇和胎儿结局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汇报产妇的分娩方式、胎儿的健康状况以及母婴的预后情况。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产程是指从孕妇出现规律宫缩到胎儿娩出的全过程，一般分为三个阶段。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从规律宫缩开始到宫口开全（10cm），包括潜伏期和活跃期。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第一产程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从宫口开全到胎儿娩出。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第二产程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从胎儿娩出到胎盘娩出。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第三产程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产程定义及阶段划分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确保母婴安全，促进自然分娩，降低剖宫产率，提高产科质量。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以母婴为中心，遵循医学原则，实施个体化、人性化的管理和服务。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新生儿科医生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负责新生儿的评估和护理，处理新生儿异常情况。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在需要时为孕妇提供镇痛和麻醉服务。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负责孕妇的日常护理和监测，执行医嘱，协助医生和助产士进行分娩操作。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产科医生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负责全面评估孕妇和胎儿情况，制定分娩计划，处理异常情况。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协助孕妇进行分娩，监测产程进展和胎儿情况，提供情感支持和安慰。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关键参与人员及职责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监控策略与实施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包括血压、心率、呼吸频率、体温等，用于评估母亲的身体状况。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通过胎心监测、胎动计数等手段，评估胎儿在宫内的安危。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观察宫颈扩张程度、胎头下降情况、宫缩频率和强度等，以判断产程是否正常进行。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监控指标设定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医护人员定时观察和记录相关指标，形成纸质或电子文档。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033" r="90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手工记录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使用胎心监护仪、宫缩压力监测仪等自动化设备，实现数据的自动采集和记录。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自动化设备采集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对收集到的数据进行整理、统计和分析，提取有用信息，为临床决策提供支持。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借助网络技术，实现产妇和胎儿生命体征的远程实时监测，方便医护人员随时掌握情况。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建立预警机制，当监测指标出现异常时，系统自动发出警报，提醒医护人员及时处理。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通过图表、曲线等形式展示监测数据，使医护人员更直观地了解产妇和胎儿的状况。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https://d.book118.com/167100201064006040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2024-09-12T20:23:33.339</cp:lastPrinted>
  <dcterms:created xsi:type="dcterms:W3CDTF">2024-09-12T12:23:33Z</dcterms:created>
  <dcterms:modified xsi:type="dcterms:W3CDTF">2024-09-12T12:23:35Z</dcterms:modified>
</cp:coreProperties>
</file>