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86E91-8ACC-43E5-A503-64E5C8163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6D95D-8DC3-4DDD-B97B-9D43E4B79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76D92-DA16-476F-9AFB-332ED33DA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C49D7-8643-473E-AC6E-4CEA0FCED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B9E519-C562-4936-8625-253497923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36D364-35C2-4567-AB61-442D3B462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59D7A6-2BA3-466C-BB36-D0AD806D9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284CCD-0A44-4BE7-A8B5-593DF2C78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84B20-9ED7-46D6-976D-0427DD662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5B584-E9BA-4F63-82F5-06A37E163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6B19F-7873-4318-9AB4-EC3F1ED65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0102106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了解离婚协议书中的子女抚养费用约定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离婚协议书基本概念与重要性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子女抚养费用约定内容及原则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双方权利义务明确与保障措施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变更或解除条件及程序规定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争议解决途径和方法探讨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总结：完善离婚协议书中子女抚养费用约定，促进家庭和谐稳定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离婚协议书基本概念与重要性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离婚协议书是夫妻双方在自愿离婚的基础上，就财产分割、子女抚养等问题达成一致意见后形成的书面协议。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离婚协议书在离婚过程中具有重要的作用，它是双方协商结果的体现，也是法院审理离婚案件的重要依据。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离婚协议书定义及作用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法律效力与约束力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如果一方违反离婚协议书的约定，另一方可以向法院提起诉讼，要求对方履行协议。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离婚协议书经双方签字并在民政部门备案后，具有法律效力，对双方具有约束力。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涉及子女抚养费用约定意义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子女抚养费用是离婚协议书中重要的一项内容，它关系到子女的成长和教育，也是双方离婚后继续承担父母责任的表现。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通过在离婚协议书中明确子女抚养费用的数额、支付方式、支付期限等，可以避免双方在离婚后因子女抚养问题产生纠纷，保障子女的合法权益。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子女抚养费用约定内容及原则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022" b="2202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包括食品、衣物、住房等日常开销，应确保子女的基本生活需要得到满足。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涵盖学校学费、书本费、学习用品等，以及可能的课外辅导或特长培训费用。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包括日常医疗费用、大病治疗费用等，应确保子女在生病时能得到及时有效的治疗。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生活费、教育费、医疗费等方面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数额确定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支付方式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合理确定数额和支付方式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根据子女的实际需要、父母的负担能力和当地的实际生活水平来确定抚养费的数额。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可以一次性支付，也可以定期支付，如按月或按年支付。具体方式由双方协商确定。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遵循公平、合理、可行原则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抚养费的确定应公平合理，既要考虑子女的需要，也要考虑父母的负担能力。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抚养费的数额和支付方式应符合子女的实际需要和父母的实际情况，避免过高或过低的抚养费导致不公平现象。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协议中约定的抚养费数额和支付方式应具有可行性，双方应能按时足额支付抚养费，以确保子女的正常生活和学习。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合理性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双方权利义务明确与保障措施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提供基本生活保障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教育费用承担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医疗费用支付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父母对子女抚养责任与义务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父母需按照约定比例承担子女的教育费用，包括学费、书本费、补习费等，确保子女接受良好的教育。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父母应共同承担子女的医疗费用，包括看病、住院、手术等费用，保障子女在生病时能得到及时有效的治疗。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父母双方应共同承担子女的生活费用，包括食物、衣物、住房等日常开支，确保子女的基本生活需求得到满足。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强制执行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法院在判决后，如违约方仍不履行义务，另一方可申请强制执行，法院将采取查封、扣押、拍卖等措施，强制违约方履行义务。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民事责任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如一方违反离婚协议中关于子女抚养费用的约定，另一方有权向法院提起诉讼，要求违约方承担民事责任，包括支付拖欠的抚养费用和违约金等。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刑事责任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在严重情况下，如违约方恶意拖欠抚养费用，构成遗弃罪等刑事犯罪的，将依法追究其刑事责任。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违反约定时法律后果及处罚措施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https://d.book118.com/167101021063006035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2024-09-09T21:15:01.976</cp:lastPrinted>
  <dcterms:created xsi:type="dcterms:W3CDTF">2024-09-09T13:15:01Z</dcterms:created>
  <dcterms:modified xsi:type="dcterms:W3CDTF">2024-09-09T13:15:03Z</dcterms:modified>
</cp:coreProperties>
</file>