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823C54-529A-4932-90E1-111C9BD20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BC05F0-CF9B-4BD8-93F6-86568D6C8F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0D7227-309D-4894-87C5-21A2A90AC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0F5137-FD4F-43E9-B6AF-97CB60A35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3C0054-52A6-4162-ABAE-4DDBDADB3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AF3D8C-BCED-4CB2-A793-2D30EB185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BD1F42-AF7C-4C87-BE13-7C7E42B29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09ABD1-133A-4471-8576-66FE9AEC2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C6BC2A-A831-4872-96A8-92D84C420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A0D453-DD50-4412-8905-CBBA18F55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80A326-BD03-402A-B2A3-27552EB52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10112614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宫颈癌的疼痛护理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宫颈癌疼痛的原因及评估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宫颈癌疼痛护理措施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宫颈癌疼痛护理的挑战与展望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是指发生在子宫颈部位的恶性肿瘤，是女性生殖道最常见的恶性肿瘤之一。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临床分期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根据组织学类型，宫颈癌可分为鳞状细胞癌、腺癌和腺鳞癌等。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根据肿瘤的扩散程度，宫颈癌可分为早期、中期和晚期。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488" r="2848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宫颈癌的发病与多种因素相关，包括人乳头瘤病毒（HPV）感染、不良性行为、吸烟、免疫功能低下等。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HPV感染是宫颈癌的主要病因，病毒基因的整合和表达异常导致宫颈细胞的异常增生和转化，最终发展为恶性肿瘤。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宫颈癌的病因和发病机制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早期宫颈癌常无明显症状，部分患者可能出现阴道分泌物增多、接触性出血等症状。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早期症状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随着病情进展，可能出现不规则阴道流血、腹痛、尿频尿急等症状，以及淋巴结转移等体征。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中晚期症状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宫颈癌可能引起贫血、恶病质等并发症，严重时危及生命。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宫颈癌的症状和体征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宫颈癌疼痛的原因及评估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292" b="329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09" r="1500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0031" r="2003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疼痛的原因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随着肿瘤的增长，会压迫周围组织，引起疼痛。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手术切除肿瘤、放疗和化疗等治疗手段可能引起疼痛。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宫颈癌并发感染和炎症时，会引起疼痛。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焦虑、抑郁等心理因素也可能导致疼痛加重。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肿瘤压迫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手术和放化疗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感染和炎症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数字评分法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视觉模拟评分法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语言评分法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疼痛的评估方法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37471" r="3747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48" r="1654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让患者用0-10的数字表示疼痛程度，0表示无痛，10表示最痛。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让患者在一根长度固定的线上标记疼痛程度。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让患者用一些描述疼痛的词汇来评估疼痛程度。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通过观察患者的表情、体态和行为来评估疼痛程度。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不影响睡眠和日常生活。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轻度疼痛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影响睡眠，但不需要使用药物控制。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中度疼痛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严重影响睡眠和日常生活，需要使用药物控制。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重度疼痛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疼痛程度的分级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https://d.book118.com/167101126145006034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2024-09-08T21:11:47.091</cp:lastPrinted>
  <dcterms:created xsi:type="dcterms:W3CDTF">2024-09-08T13:11:47Z</dcterms:created>
  <dcterms:modified xsi:type="dcterms:W3CDTF">2024-09-08T13:11:49Z</dcterms:modified>
</cp:coreProperties>
</file>