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F5E3F-A54B-48E2-926B-92907DDE5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07FA0-A9CD-4403-8BE5-6961861D2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D9AB1-7F37-4930-885B-E036F9BBC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A9D50-DE66-4E61-9846-01A720677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008739-F702-4D48-8312-E857E93C5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BD3218-89E4-4D3A-A3F0-126FCB48F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DF03C8-A986-44B2-AC0B-B9A5EF998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8A4BD-47B9-4241-B4AB-4B2B4CA60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1B4CF-89BF-4EB2-99F2-5476C819D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424DF-4A5A-4397-A595-DDFF4BF11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B0440-CC70-49E7-BEAE-FD24F4996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04044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数据分析师助理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岗位职责与技能要求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数据挖掘技术在工作中的应用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职业发展规划与建议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岗位职责与技能要求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协助数据分析师进行数据收集、整理、清洗和预处理工作。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协助构建和维护数据分析模型，对数据进行深入挖掘和分析。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参与数据分析项目的需求调研、分析、设计和实施过程。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协助编写数据分析报告，为业务决策提供数据支持。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熟练掌握Excel、SQL等数据处理工具，具备一定的编程能力。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了解数据分析基础知识和方法，如统计学、预测模型等。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具备良好的沟通能力和团队合作精神，能够与不同部门协同工作。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具备较强的学习能力和创新意识，能够不断学习和应用新的数据分析技术和方法。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技能要求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83" r="320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诚信正直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保密意识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积极进取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遵守职业道德规范，保持诚信正直的品质。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严格遵守公司数据保密规定，确保数据安全。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对数据分析和业务决策有高度的责任感和使命感。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保持积极的工作态度，不断追求进步和发展。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包括企业数据库、业务系统、CRM、ERP等内部系统数据。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内部数据源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包括公开数据集、政府公开数据、行业报告、第三方数据平台等。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通过问卷调查、访谈、观察等方式获取的一手数据。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调研数据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通过编写程序模拟浏览器行为，自动抓取网页上的结构化数据。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网络爬虫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API接口调用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手动输入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利用应用程序编程接口，从数据源中直接获取数据。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对于无法通过自动化手段获取的数据，需要手动输入到数据收集工具中。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包括去除重复数据、处理缺失值、异常值处理、数据格式转换等步骤，以确保数据的准确性和一致性。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将数据按照分析需求进行分组、排序、筛选等操作，以便于后续的数据分析和可视化呈现。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50" r="13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根据分析需求，将数据转换为适合分析的格式和结构，如将数据从宽表格式转换为长表格式等。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数据清洗与整理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数据分析方法与应用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协助数据分析师进行数据的收集、清洗和整理，确保数据的准确性和完整性。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通过计算数据的中心趋势（如均值、中位数、众数）和离散程度（如方差、标准差、四分位数间距），描述数据的分布情况。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数据分布描述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利用统计图表（如直方图、箱线图、散点图等）直观地展示数据的特征，帮助分析师更好地理解数据。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数据特征总结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333" r="203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958" r="16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效应量分析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计算效应量指标（如相关系数、回归系数等），评估变量之间的关系强度和方向。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根据研究问题和数据特征，协助分析师提出假设并进行假设检验，判断样本数据是否支持研究假设。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置信区间估计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利用样本数据对总体参数进行区间估计，给出参数的可能取值范围及置信水平。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推断性统计分析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https://d.book118.com/167104044102006036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2024-09-11T11:55:45.001</cp:lastPrinted>
  <dcterms:created xsi:type="dcterms:W3CDTF">2024-09-11T03:55:45Z</dcterms:created>
  <dcterms:modified xsi:type="dcterms:W3CDTF">2024-09-11T03:55:47Z</dcterms:modified>
</cp:coreProperties>
</file>