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AE0A57-8011-47D6-8AC0-68FC0D5AC0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1C5F1F-A1A0-4381-B4C8-A2F204019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6602BB-FECC-4D88-9E76-0DE70CB5A9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302A4-7DD9-407D-9137-41965C61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21FD97-8BB5-4467-BF96-15A65597C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E0004D-3FD5-4B7A-8281-AFE7B5E263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96053E-2D69-4A93-B72B-5B57E2BA1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5FBF7-E6B0-4937-A157-C44B3B2352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36C831-DA64-4565-B74F-9105EE739F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076CF0-05F0-4729-9475-D0EB753E2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3B3B8C-63B9-4DE3-9C61-CED74EF15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0406015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企业规章制度的绩效与评价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规章制度执行情况评价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规章制度实施效果分析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规章制度改进与优化建议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为了加强企业管理，规范员工行为，提高工作效率和企业绩效，特制定本规章制度。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随着企业的发展和市场竞争的加剧，规范的管理和高效的运营越来越成为企业成功的关键。因此，建立科学、合理、有效的企业规章制度对于企业的长期发展具有重要意义。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制度涵盖范围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本规章制度适用于企业内所有员工，包括正式员工、试用期员工、实习生等。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本报告将详细介绍企业规章制度的制定背景、目的、内容、实施效果及评价等方面。其中，重点将对企业规章制度的绩效进行评价，并提出改进意见和建议。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企业规章制度概述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691" b="1369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企业规章制度是企业内部制定的、用于规范员工行为和保障企业正常运转的一系列规则、标准和程序的总称。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规章制度在企业中发挥着约束、引导、激励和评价等多重作用，有助于维护企业秩序、提高工作效率、保障员工权益和塑造企业文化。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规章制度的定义与作用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规章制度作用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企业规章制度体系通常包括公司章程、管理制度、操作规范、业务流程等多个层次，涵盖企业治理、人事管理、财务管理、业务运营等各个方面。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制度体系构成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不同层次的规章制度之间具有相互补充、相互制约的关系，共同构成企业内部完整的规范体系。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制度间关系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企业规章制度体系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规章制度的重要性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规范员工行为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规章制度能够明确员工在企业中的权利、义务和行为准则，有助于引导员工形成良好的工作习惯和行为规范。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合理的规章制度能够优化工作流程、减少无效劳动和浪费，从而提高工作效率和企业绩效。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保障企业权益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规章制度能够明确企业与员工之间的权益关系，有助于减少劳动纠纷、保护企业合法权益。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塑造企业文化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规章制度是企业文化的重要组成部分，能够体现企业的核心价值观和管理理念，有助于塑造独特的企业文化并提升企业形象。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规章制度执行情况评价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938" b="49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885" b="1488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执行情况总体评价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规章制度执行效果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评估规章制度在实际操作中的效果，包括是否达到预期目标、是否解决了实际问题等。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规章制度执行效率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分析规章制度执行过程中的效率，包括流程是否顺畅、是否存在不必要的环节等。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规章制度执行满意度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调查员工对规章制度执行情况的满意度，了解员工对规章制度的认可程度和意见反馈。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部门规章制度执行效率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分析各部门在执行规章制度过程中的效率，包括是否存在拖延、推诿等现象。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部门规章制度执行反馈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收集各部门对规章制度的反馈意见，了解部门在执行过程中遇到的问题和困难。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部门规章制度执行效果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评估各部门在执行规章制度时的效果，包括是否按照要求执行、是否存在问题等。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各部门执行情况评价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458" r="5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员工对规章制度的认知度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调查员工对规章制度的认知程度，了解员工对规章制度的了解和掌握情况。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员工规章制度遵守率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统计员工遵守规章制度的比例，了解员工对规章制度的遵守情况。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员工规章制度违反情况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记录员工违反规章制度的情况，包括违反次数、违反内容等。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员工遵守规章制度情况评价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https://d.book118.com/167104060153006031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2024-09-04T08:44:33.628</cp:lastPrinted>
  <dcterms:created xsi:type="dcterms:W3CDTF">2024-09-04T00:44:33Z</dcterms:created>
  <dcterms:modified xsi:type="dcterms:W3CDTF">2024-09-04T00:44:35Z</dcterms:modified>
</cp:coreProperties>
</file>