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D99B6-E699-4042-92F8-EB37C3224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94158-ABD6-47BA-82D0-336EC4CC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13F64-B905-4ACA-8D23-6E6A39F5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78530-24B5-41EA-90BA-DEB4DC06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B3944-906A-4895-B5D1-D748E084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44CE4-66A6-4A80-A654-A85EC1DA2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9440A-D0F8-4F4E-993A-038C76BE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B734-676D-4F02-9F23-147E08B1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CC042-E344-4FDE-8785-2A33663E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FBE6F-05B2-4DEB-9733-2E7F85FB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86AF-C0F5-42B1-A8F9-6744D436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050261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初中教师研修工作总结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83800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研修工作组织与实施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研修工作反思与不足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研修工作改进与优化建议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通过研修活动，提高初中教师的教学水平和专业素养，促进教育教学质量的提升。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应对当前教育改革的要求，加强教师队伍建设，推动学校教育的持续发展。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为教师提供学习和交流的平台，促进教师个人专业成长，增强教师的职业认同感和幸福感。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研修活动概述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对本次初中教师研修活动的基本情况进行介绍，包括活动目标、时间、地点、参与人员等。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研修内容与方法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详细阐述本次研修的具体内容和采用的方法，如专题讲座、案例分析、教学观摩、研讨交流等。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研修成果与收获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重点总结本次研修活动取得的成果和参训教师的收获，包括教学理念更新、教学方法改进、教学资源共享等方面的进步。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问题反思与展望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对本次研修活动中存在的问题进行反思，提出改进建议，并展望未来的教师研修工作，为今后的教育教学工作提供借鉴和参考。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研修工作组织与实施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研修计划制定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明确研修目标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根据学校教育教学需求和教师个人专业发展要求，制定具体、可操作的研修计划，明确研修目标、内容、方式和时间安排。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调研教师需求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通过问卷调查、座谈会等方式，了解初中教师在教育教学中的困惑和需求，为制定针对性的研修计划提供依据。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制定研修方案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结合学校实际情况和教师需求，制定科学合理的研修方案，包括课程设置、教学方式、考核评价等方面。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设置教育教学理论、学科教学法、教育心理学等理论课程，帮助教师掌握先进的教育教学理念和方法。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安排教学观摩、案例分析、教学反思等实践课程，引导教师在实践中学习和提升教学能力。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开设课题研究、学术论文写作等拓展课程，培养教师的科研能力和创新精神。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拓展课程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研修课程设置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小组研讨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教学观摩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研修活动安排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邀请教育教学领域的专家学者进行讲座，为教师们提供前沿的理论知识和实践经验。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组织教师们分组进行研讨，分享教学经验、探讨教学问题，促进彼此之间的交流和合作。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安排教师们进行教学观摩活动，学习优秀教师的教学方法和技巧，提升自己的教学水平。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引导教师在研修结束后进行反思总结，梳理学习成果和收获，明确下一步的努力方向。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研修成果与收获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通过研修，我对所教学科的知识体系有了更深入的理解，掌握了更多的前沿知识和教学方法。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学科知识深化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学习了新的教育技术和工具，如多媒体教学、在线课程设计等，提升了教学效果。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教育技术运用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掌握了更多的学生心理辅导技巧和方法，能够更好地关注学生的心理健康。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学生心理辅导技能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了解到探究式学习的重要性，通过引导学生自主探究、合作学习，培养学生的创新能力和批判性思维。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学生中心教学理念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深刻认识到学生是教学的主体，教师应以学生为中心进行教学设计和实施。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多元化评价理念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意识到传统单一评价方式的不足，开始尝试运用多种评价方式全面、客观地评价学生的学习成果。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教育教学理念更新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通过参与研修小组的讨论、合作，学会了更好地与同事协作、分享经验和资源。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在研修过程中，与不同背景、不同观念的老师交流，提高了自己的沟通能力和理解力。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在小组活动中担任组织者或领导者角色，锻炼了自己的领导力和组织协调能力。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领导力得到锻炼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https://d.book118.com/167105026156006043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2024-09-17T23:07:31.256</cp:lastPrinted>
  <dcterms:created xsi:type="dcterms:W3CDTF">2024-09-17T15:07:31Z</dcterms:created>
  <dcterms:modified xsi:type="dcterms:W3CDTF">2024-09-17T15:07:33Z</dcterms:modified>
</cp:coreProperties>
</file>