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DACB0-882E-4410-A934-69105051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CC9F98-84CE-47CA-8AE8-5705477B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93AC47-C04D-4173-AA88-493F28869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761E1-A066-4AC6-8BB4-5C1F373C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8E6E9-9EF6-4A2B-B999-F2BD165B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CE636-AC9F-475E-9BC0-D740A7EBA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E6322-6201-4C42-88F4-A71D30D6F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22D10-F61C-42EA-A647-085C2173F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9E3167-268E-468A-85F1-24C60D0C3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C1D7D-9692-4BAE-B3A3-1E056D15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EC4C6-3B00-457C-B52F-5DBB4E6A6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6103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项目风险管理和采购管理的关系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项目风险管理与采购管理的关系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项目风险管理与采购管理的互动关系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项目风险管理与采购管理的实践案例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应对项目中的不确定性和风险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项目执行过程中面临各种不确定性和风险，通过有效的风险管理和采购管理，可以降低这些风险对项目目标的影响。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提高项目成功率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合理的风险管理和采购管理策略有助于提高项目的成功率，确保项目按时、按质、按预算完成。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阐述项目风险管理和采购管理的关系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本文旨在明确项目风险管理和采购管理之间的联系，以及如何在项目管理中综合运用这两种管理方法。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涉及项目所需资源的获取、谈判、合同签订和执行等过程，确保项目所需资源按时、按质、按预算到位。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风险管理和采购管理的关系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探讨项目风险管理和采购管理在项目执行过程中的相互作用和影响。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包括风险识别、评估、应对和监控的过程，旨在减少项目中的不确定性。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风险识别输出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生成风险清单，为后续风险评估和应对提供依据。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包括确定风险来源，记录风险特征，以及评估风险可能对项目造成的影响。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如风险矩阵、SWOT分析等，用于辅助识别项目中的潜在风险。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包括定性评估、定量评估和半定量评估，用于对识别出的风险进行量化和分析。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根据风险的概率和影响程度，对风险进行等级划分，以确定优先处理的风险。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风险评估输出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生成风险评估报告，为制定风险应对策略提供决策支持。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风险应对策略选择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根据风险评估结果，选择适当的应对策略，以降低项目风险。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制定详细的风险应对计划，明确责任人、时间表和所需资源等，确保策略的有效实施。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包括风险规避、风险转移、风险减轻和风险接受等。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4258" b="425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持续跟踪已识别风险的发展情况，及时发现新风险，并调整风险应对策略。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风险报告制度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建立定期的风险报告制度，向项目干系人提供关于项目风险的全面信息。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风险监控输出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生成风险监控报告，总结项目风险管理过程中的经验教训，为后续项目提供借鉴。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风险监控与报告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采购管理概述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明确项目所需物资、服务及其数量、质量、时间等要求。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了解市场供应情况，分析价格趋势，评估供应商能力和信誉。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根据项目需求和市场调研结果，制定采购计划，包括采购方式、时间安排、预算等。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采购计划编制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根据采购需求和供应商能力评估结果，初步筛选出符合要求的供应商。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供应商初步筛选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对初步筛选出的供应商进行深入评价，包括质量、价格、交货期、服务等方面。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供应商详细评价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根据评价结果，选择最合适的供应商，并签订合同。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与选定的供应商进行合同谈判，明确双方的权利和义务，达成一致意见。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合同谈判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根据谈判结果，签订正式合同，明确采购物资或服务的规格、质量、数量、价格、交货期等条款。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按照合同约定，监督供应商履行合同义务，确保采购物资或服务按时、按质、按量提供。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采购预算制定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在采购过程中，通过谈判、比价等方式控制采购成本，确保不超出预算。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对采购成本进行详细分析，找出成本节约的潜力和途径，为后续采购提供参考。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根据项目需求和市场调研结果，制定合理的采购预算。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采购成本控制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项目风险管理与采购管理的关系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合同风险识别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在采购合同签订前，对合同条款进行仔细审查，识别可能存在的合同风险，如交货期延误、质量标准不明确等。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市场风险识别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密切关注市场动态和价格波动，识别市场变化对项目采购的影响，以便及时调整采购策略。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供应商风险识别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在采购过程中，通过对供应商的财务状况、生产能力、质量控制等方面的评估，识别潜在的供应商风险。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风险识别在采购管理中的应用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https://d.book118.com/167106103064006040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2024-09-12T20:26:13.331</cp:lastPrinted>
  <dcterms:created xsi:type="dcterms:W3CDTF">2024-09-12T12:26:13Z</dcterms:created>
  <dcterms:modified xsi:type="dcterms:W3CDTF">2024-09-12T12:26:15Z</dcterms:modified>
</cp:coreProperties>
</file>