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AB8BE-88C5-4CFE-9FDF-C32D3FAE3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DEC56-9871-4124-8C1F-EB2934135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F888E-6544-4AE8-A2E9-1EB92B730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29B43-0A6A-4207-A21C-A9A773826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316BF9-BCC9-43DD-B740-8F191139B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14AFE6-8CFE-45C8-8140-22190EB9A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439CE8-0DAF-453E-9319-3F0B49FC6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A6DDB8-01D2-488F-8F4B-1BE7CF056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32B36-2651-4F29-AC08-2212265FF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CA1A8-AE4A-448A-966B-32D046EDE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39DC7-4606-4929-AFE0-7A21BBD55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06156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建筑工程年度工作总结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项目管理及团队协作回顾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质量控制与安全生产管理总结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技术创新与研发能力提升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市场拓展与品牌建设进展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财务管理与成本控制分析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工作成果与业绩概览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本年度共完成建筑工程项目XX个，包括住宅、商业、工业等多种类型。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建筑工程数量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建筑工程质量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建筑工程进度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所有项目均按照合同要求和国家相关标准进行施工，验收合格率达到100%。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通过科学有效的项目管理，确保所有项目在合同规定时间内完成，无延误现象。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本年度建筑工程完成情况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本年度实现总产值XX亿元，同比增长XX%，超额完成年度计划目标。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750" b="5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产值完成情况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实现利润总额XX亿元，同比增长XX%，利润率达到XX%，超过行业平均水平。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利润完成情况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通过精细化管理、技术创新等手段，有效控制成本支出，提高项目盈利水平。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成本控制情况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产值、利润等关键指标达成情况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经过第三方机构调查，本年度客户满意度得分为XX分（满分100分），较去年提高XX分。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客户满意度得分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客户对工程质量、进度、服务等方面给予高度评价，并提出一些宝贵意见和建议。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客户反馈意见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针对客户反馈意见，及时采取相应改进措施，如加强沟通协调、优化施工流程等，取得良好效果。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改进措施及效果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项目管理及团队协作回顾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329" r="183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项目管理流程优化实践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标准化流程建立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通过制定详细的项目管理流程手册，明确各阶段的任务、责任人和时间节点，提高项目管理的规范性和效率。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风险管理机制完善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建立项目风险评估和应对机制，及时识别和应对项目过程中的潜在风险，确保项目的顺利进行。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项目进度监控优化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采用先进的项目管理软件，实时监控项目进度，确保项目按计划推进，同时及时发现和解决问题。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沟通效率提升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通过优化沟通流程和方式，减少信息传递的延误和失真，提高沟通效率和准确性。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合作成果展示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展示本年度跨部门合作取得的显著成果，如共同完成项目、解决重大难题等，彰显团队协作的力量。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跨部门协作机制建立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积极推动不同部门之间的协作，建立定期沟通会议和联合工作小组，促进信息共享和资源整合。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跨部门协作与沟通成果展示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团队能力提升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举办各类培训和学习活动，提高团队成员的专业技能和综合素质，为项目的顺利实施提供有力保障。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团队凝聚力提升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通过组织丰富多彩的团队建设活动，如户外拓展、文艺比赛等，增强团队成员之间的凝聚力和归属感。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团队文化建设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积极倡导健康向上的团队文化，营造和谐的工作氛围，激发团队成员的工作热情和创造力。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458" r="18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团队建设活动回顾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质量控制与安全生产管理总结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本年度质量目标已全面达成，各分项工程合格率均达到100%，优良品率超过90%。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质量目标达成情况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通过严格执行原材料检验、过程监控和成品验收等质量控制措施，有效保障了工程质量。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质量控制措施实施效果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针对部分细节质量不稳定问题，需进一步加强技术交底和培训，提高施工人员技能水平。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持续改进方向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质量管理体系运行情况分析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安全事故处理与教训吸取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针对本年度发生的安全事故，已按照“四不放过”原则进行处理，并从中吸取教训，加强预防措施。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安全责任体系建立与运行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已建立完善的安全生产责任体系，各级管理人员和操作人员安全职责明确，责任到人。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安全检查与隐患排查治理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定期开展安全检查和隐患排查治理工作，及时发现并整改了一批安全隐患，确保了施工现场安全。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安全生产责任制落实情况评估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已针对可能发生的各类事故制定了相应的应急预案，包括高处坠落、物体打击、触电、坍塌等。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应急预案制定情况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本年度共组织应急演练10次，参演人员达到300人次，有效提高了现场人员的应急处置能力。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应急演练实施效果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已建立应急资源库，储备了必要的应急救援设备和物资，确保在紧急情况下能够及时响应。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应急资源储备情况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事故应急预案制定及演练效果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技术创新与研发能力提升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https://d.book118.com/167106156005006036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2024-09-10T18:50:45.807</cp:lastPrinted>
  <dcterms:created xsi:type="dcterms:W3CDTF">2024-09-10T10:50:45Z</dcterms:created>
  <dcterms:modified xsi:type="dcterms:W3CDTF">2024-09-10T10:50:48Z</dcterms:modified>
</cp:coreProperties>
</file>