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882AF3-25FB-47E3-B9A6-F0F3E090D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7E2E7-D174-40F8-804D-2A3AD3404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549EE0-9DCE-4862-A0A0-C5A1CEDD9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364AC1-DAC5-47C5-8236-BEA3F12CC5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EE8440-265E-43FE-8EFE-91E3D2AEE4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698ADA-0C45-43E9-A707-41DC6F6CFB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B4DFD4-4E39-4FE3-B4D2-B87B2AF8FA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40CAAE-4FA6-4DC5-98FC-C7F0D98C17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16E9D-A5F4-4958-9457-EF2FA65435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53026D-E787-4F41-A5AD-2D8EC8AAC1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C9A10-F066-4CA5-ACE6-7EA1894F1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11001412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道路交通规则宣传教育共筑平安行车环境</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道路交通规则概述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平安行车环境建设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道路交通规则宣传教育的途径和方法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道路交通规则宣传教育的挑战与对策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792" r="87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通过宣传教育，使公众了解道路交通规则和安全知识，增强他们的安全意识和自我保护能力。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提高公众的道路交通安全意识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通过普及交通法规和安全知识，提高驾驶人和行人的遵章守法意识，从而降低交通事故的发生率。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减少交通事故的发生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通过广泛的宣传教育活动，促进全社会共同关注道路交通安全，形成人人遵守交通法规、文明出行的良好风尚。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营造良好的道路交通环境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7" b="11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道路交通安全宣传教育是提高公众安全素养的重要途径，有助于培养公众的安全意识、规则意识和文明意识。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提升公众安全素养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通过宣传教育，使公众了解交通危险和事故发生的原因，掌握预防交通事故的方法和技能，从而有效减少交通事故的发生。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预防交通事故的发生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道路交通安全关系到每个人的生命财产安全，通过宣传教育提高公众的道路交通安全意识，有助于减少交通事故引发的社会矛盾和纠纷，促进社会和谐稳定。</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促进社会和谐稳定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宣传教育的重要性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道路交通规则概述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维护社会秩序</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交通规则是社会公共秩序的重要组成部分，遵守规则有助于形成良好的社会风尚。</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道路交通规则是指在道路上行驶的车辆和行人必须遵守的一系列法律、法规、规章和标准的总称，旨在确保道路交通的安全、有序和高效。</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保障交通安全</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通过规范车辆和行人的行为，减少交通事故的发生。</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提高交通效率</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合理的规则设计可以优化交通流，提高道路通行效率。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道路交通规则的定义和作用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包括限速、超车、会车、停车等规定，确保车辆在不同道路和交通环境下的安全行驶。</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车辆行驶规则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行人交通规则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交通信号规则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特殊交通情况处理规则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规定行人在道路上的行走方式、过街设施的使用等，保障行人安全。</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包括交通信号灯、交通标志、交通标线的含义和遵守方法，指导交通参与者正确理解和遵守交通信号。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针对恶劣天气、道路施工、交通事故等特殊情况下的交通规则和应对措施。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道路交通规则的核心内容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古代交通规则</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早在古代，人们就开始制定一些简单的交通规则，如“车马行人各行其道”等，以保障交通安全。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近代交通规则</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随着汽车等机动车辆的普及，交通规则逐渐复杂化，各国纷纷制定更为详尽的交通法规和标准。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现代交通规则的发展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随着科技水平的提高，智能交通系统、自动驾驶技术等的发展对交通规则提出了新的挑战和机遇，交通规则也在不断地更新和完善以适应这些变化。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道路交通规则的历史与发展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平安行车环境建设</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平安行车环境是保障道路交通安全、畅通、高效的基础，关系到人民群众生命财产安全和社会稳定。</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平安行车环境建设是道路交通安全工作的重要组成部分，对于提高道路交通安全水平、减少交通事故具有重要意义。</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5583" r="558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2205" b="2220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平安行车环境是指道路交通系统中，车辆、行人、道路及其附属设施之间相互协调、安全有序的运行状态。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平安行车环境的定义和重要性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目标：通过加强道路交通规则宣传教育，提高交通参与者的安全意识和技能水平，营造文明、和谐、安全的道路交通环境。</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措施</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加强交通法规宣传教育，提高交通参与者的法律意识和遵章守纪的自觉性。</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开展交通安全知识普及活动，提高交通参与者的安全意识和自我防护能力。</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加强交通安全管理，完善道路交通安全设施，提高道路通行能力和安全保障水平。</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加强交通事故应急救援体系建设，提高交通事故应急处置能力和救援效率。</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平安行车环境建设的目标和措施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https://d.book118.com/167110014122006043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2024-09-17T13:31:50.546</cp:lastPrinted>
  <dcterms:created xsi:type="dcterms:W3CDTF">2024-09-17T05:31:50Z</dcterms:created>
  <dcterms:modified xsi:type="dcterms:W3CDTF">2024-09-17T05:31:52Z</dcterms:modified>
</cp:coreProperties>
</file>