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264.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9.xml" /><Relationship Id="rId11" Type="http://schemas.openxmlformats.org/officeDocument/2006/relationships/tags" Target="../tags/tag10.xml" /><Relationship Id="rId12" Type="http://schemas.openxmlformats.org/officeDocument/2006/relationships/image" Target="../media/image2.png" /><Relationship Id="rId13" Type="http://schemas.openxmlformats.org/officeDocument/2006/relationships/tags" Target="../tags/tag11.xml" /><Relationship Id="rId14" Type="http://schemas.openxmlformats.org/officeDocument/2006/relationships/tags" Target="../tags/tag12.xml" /><Relationship Id="rId15" Type="http://schemas.openxmlformats.org/officeDocument/2006/relationships/tags" Target="../tags/tag13.xml" /><Relationship Id="rId16" Type="http://schemas.openxmlformats.org/officeDocument/2006/relationships/tags" Target="../tags/tag14.xml" /><Relationship Id="rId17" Type="http://schemas.openxmlformats.org/officeDocument/2006/relationships/tags" Target="../tags/tag15.xml" /><Relationship Id="rId18" Type="http://schemas.openxmlformats.org/officeDocument/2006/relationships/tags" Target="../tags/tag16.xml" /><Relationship Id="rId19" Type="http://schemas.openxmlformats.org/officeDocument/2006/relationships/tags" Target="../tags/tag17.xml" /><Relationship Id="rId2" Type="http://schemas.openxmlformats.org/officeDocument/2006/relationships/tags" Target="../tags/tag1.xml" /><Relationship Id="rId20" Type="http://schemas.openxmlformats.org/officeDocument/2006/relationships/tags" Target="../tags/tag18.xml" /><Relationship Id="rId21" Type="http://schemas.openxmlformats.org/officeDocument/2006/relationships/tags" Target="../tags/tag19.xml" /><Relationship Id="rId22" Type="http://schemas.openxmlformats.org/officeDocument/2006/relationships/tags" Target="../tags/tag20.xml" /><Relationship Id="rId23" Type="http://schemas.openxmlformats.org/officeDocument/2006/relationships/tags" Target="../tags/tag21.xml" /><Relationship Id="rId24" Type="http://schemas.openxmlformats.org/officeDocument/2006/relationships/slideMaster" Target="../slideMasters/slideMaster2.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22.xml" /><Relationship Id="rId2" Type="http://schemas.openxmlformats.org/officeDocument/2006/relationships/tags" Target="../tags/tag23.xml" /><Relationship Id="rId3" Type="http://schemas.openxmlformats.org/officeDocument/2006/relationships/tags" Target="../tags/tag24.xml" /><Relationship Id="rId4" Type="http://schemas.openxmlformats.org/officeDocument/2006/relationships/tags" Target="../tags/tag25.xml" /><Relationship Id="rId5" Type="http://schemas.openxmlformats.org/officeDocument/2006/relationships/tags" Target="../tags/tag26.xml" /><Relationship Id="rId6"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33.xml" /><Relationship Id="rId11" Type="http://schemas.openxmlformats.org/officeDocument/2006/relationships/tags" Target="../tags/tag34.xml" /><Relationship Id="rId12" Type="http://schemas.openxmlformats.org/officeDocument/2006/relationships/tags" Target="../tags/tag35.xml" /><Relationship Id="rId13" Type="http://schemas.openxmlformats.org/officeDocument/2006/relationships/slideMaster" Target="../slideMasters/slideMaster2.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image" Target="../media/image3.png" /><Relationship Id="rId5" Type="http://schemas.openxmlformats.org/officeDocument/2006/relationships/tags" Target="../tags/tag29.xml" /><Relationship Id="rId6" Type="http://schemas.openxmlformats.org/officeDocument/2006/relationships/image" Target="../media/image4.png" /><Relationship Id="rId7" Type="http://schemas.openxmlformats.org/officeDocument/2006/relationships/tags" Target="../tags/tag30.xml" /><Relationship Id="rId8" Type="http://schemas.openxmlformats.org/officeDocument/2006/relationships/tags" Target="../tags/tag31.xml" /><Relationship Id="rId9" Type="http://schemas.openxmlformats.org/officeDocument/2006/relationships/tags" Target="../tags/tag3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43.xml" /><Relationship Id="rId11" Type="http://schemas.openxmlformats.org/officeDocument/2006/relationships/slideMaster" Target="../slideMasters/slideMaster2.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image" Target="../media/image5.png" /><Relationship Id="rId5" Type="http://schemas.openxmlformats.org/officeDocument/2006/relationships/tags" Target="../tags/tag38.xml" /><Relationship Id="rId6" Type="http://schemas.openxmlformats.org/officeDocument/2006/relationships/tags" Target="../tags/tag39.xml" /><Relationship Id="rId7" Type="http://schemas.openxmlformats.org/officeDocument/2006/relationships/tags" Target="../tags/tag40.xml" /><Relationship Id="rId8" Type="http://schemas.openxmlformats.org/officeDocument/2006/relationships/tags" Target="../tags/tag41.xml" /><Relationship Id="rId9" Type="http://schemas.openxmlformats.org/officeDocument/2006/relationships/tags" Target="../tags/tag42.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50.xml" /><Relationship Id="rId2" Type="http://schemas.openxmlformats.org/officeDocument/2006/relationships/tags" Target="../tags/tag51.xml" /><Relationship Id="rId3" Type="http://schemas.openxmlformats.org/officeDocument/2006/relationships/tags" Target="../tags/tag52.xml" /><Relationship Id="rId4" Type="http://schemas.openxmlformats.org/officeDocument/2006/relationships/tags" Target="../tags/tag53.xml" /><Relationship Id="rId5" Type="http://schemas.openxmlformats.org/officeDocument/2006/relationships/tags" Target="../tags/tag54.xml" /><Relationship Id="rId6" Type="http://schemas.openxmlformats.org/officeDocument/2006/relationships/tags" Target="../tags/tag55.xml" /><Relationship Id="rId7" Type="http://schemas.openxmlformats.org/officeDocument/2006/relationships/tags" Target="../tags/tag56.xml" /><Relationship Id="rId8" Type="http://schemas.openxmlformats.org/officeDocument/2006/relationships/tags" Target="../tags/tag57.xml" /><Relationship Id="rId9"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62.xml" /><Relationship Id="rId2" Type="http://schemas.openxmlformats.org/officeDocument/2006/relationships/tags" Target="../tags/tag63.xml" /><Relationship Id="rId3" Type="http://schemas.openxmlformats.org/officeDocument/2006/relationships/tags" Target="../tags/tag64.xml" /><Relationship Id="rId4" Type="http://schemas.openxmlformats.org/officeDocument/2006/relationships/tags" Target="../tags/tag65.xml" /><Relationship Id="rId5"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66.xml" /><Relationship Id="rId2" Type="http://schemas.openxmlformats.org/officeDocument/2006/relationships/tags" Target="../tags/tag67.xml" /><Relationship Id="rId3" Type="http://schemas.openxmlformats.org/officeDocument/2006/relationships/tags" Target="../tags/tag68.xml" /><Relationship Id="rId4" Type="http://schemas.openxmlformats.org/officeDocument/2006/relationships/tags" Target="../tags/tag69.xml" /><Relationship Id="rId5" Type="http://schemas.openxmlformats.org/officeDocument/2006/relationships/tags" Target="../tags/tag70.xml" /><Relationship Id="rId6"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71.xml" /><Relationship Id="rId2" Type="http://schemas.openxmlformats.org/officeDocument/2006/relationships/tags" Target="../tags/tag72.xml" /><Relationship Id="rId3" Type="http://schemas.openxmlformats.org/officeDocument/2006/relationships/tags" Target="../tags/tag73.xml" /><Relationship Id="rId4" Type="http://schemas.openxmlformats.org/officeDocument/2006/relationships/tags" Target="../tags/tag74.xml" /><Relationship Id="rId5" Type="http://schemas.openxmlformats.org/officeDocument/2006/relationships/tags" Target="../tags/tag75.xml" /><Relationship Id="rId6"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png" /><Relationship Id="rId10" Type="http://schemas.openxmlformats.org/officeDocument/2006/relationships/tags" Target="../tags/tag83.xml" /><Relationship Id="rId11" Type="http://schemas.openxmlformats.org/officeDocument/2006/relationships/tags" Target="../tags/tag84.xml" /><Relationship Id="rId12" Type="http://schemas.openxmlformats.org/officeDocument/2006/relationships/tags" Target="../tags/tag85.xml" /><Relationship Id="rId13" Type="http://schemas.openxmlformats.org/officeDocument/2006/relationships/tags" Target="../tags/tag86.xml" /><Relationship Id="rId14" Type="http://schemas.openxmlformats.org/officeDocument/2006/relationships/tags" Target="../tags/tag87.xml" /><Relationship Id="rId15" Type="http://schemas.openxmlformats.org/officeDocument/2006/relationships/tags" Target="../tags/tag88.xml" /><Relationship Id="rId16" Type="http://schemas.openxmlformats.org/officeDocument/2006/relationships/tags" Target="../tags/tag89.xml" /><Relationship Id="rId17" Type="http://schemas.openxmlformats.org/officeDocument/2006/relationships/tags" Target="../tags/tag90.xml" /><Relationship Id="rId18" Type="http://schemas.openxmlformats.org/officeDocument/2006/relationships/tags" Target="../tags/tag91.xml" /><Relationship Id="rId19" Type="http://schemas.openxmlformats.org/officeDocument/2006/relationships/tags" Target="../tags/tag92.xml" /><Relationship Id="rId2" Type="http://schemas.openxmlformats.org/officeDocument/2006/relationships/tags" Target="../tags/tag76.xml" /><Relationship Id="rId20" Type="http://schemas.openxmlformats.org/officeDocument/2006/relationships/tags" Target="../tags/tag93.xml" /><Relationship Id="rId21" Type="http://schemas.openxmlformats.org/officeDocument/2006/relationships/tags" Target="../tags/tag94.xml" /><Relationship Id="rId22" Type="http://schemas.openxmlformats.org/officeDocument/2006/relationships/tags" Target="../tags/tag95.xml" /><Relationship Id="rId23" Type="http://schemas.openxmlformats.org/officeDocument/2006/relationships/tags" Target="../tags/tag96.xml" /><Relationship Id="rId24" Type="http://schemas.openxmlformats.org/officeDocument/2006/relationships/slideMaster" Target="../slideMasters/slideMaster2.xml" /><Relationship Id="rId3" Type="http://schemas.openxmlformats.org/officeDocument/2006/relationships/tags" Target="../tags/tag77.xml" /><Relationship Id="rId4" Type="http://schemas.openxmlformats.org/officeDocument/2006/relationships/image" Target="../media/image2.png" /><Relationship Id="rId5" Type="http://schemas.openxmlformats.org/officeDocument/2006/relationships/tags" Target="../tags/tag78.xml" /><Relationship Id="rId6" Type="http://schemas.openxmlformats.org/officeDocument/2006/relationships/tags" Target="../tags/tag79.xml" /><Relationship Id="rId7" Type="http://schemas.openxmlformats.org/officeDocument/2006/relationships/tags" Target="../tags/tag80.xml" /><Relationship Id="rId8" Type="http://schemas.openxmlformats.org/officeDocument/2006/relationships/tags" Target="../tags/tag81.xml" /><Relationship Id="rId9" Type="http://schemas.openxmlformats.org/officeDocument/2006/relationships/tags" Target="../tags/tag8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CBB389C-2D3D-4153-8FD6-607515498E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4272CC0-B17C-4FB6-9839-7942D8E49B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E2FC44D0-A221-4013-9B7E-11F3ED97E92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F06C5BD1-408E-4EF5-A006-C8556B146EE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3931773-7960-4A7A-9588-9EFCDF7BAB10}"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6F1852A-0ABB-4F8B-98CD-49950E13A59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C15C440A-0F26-4B6F-ACDA-A3611967EC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1F782C4-2559-45FE-BD28-649667E081F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9CD0EF-2C6D-4E10-AFE0-A749DB1792C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423047-8532-46C3-81A5-F906F238D78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AFE4C92-9CF0-468E-A6D8-A7B0D8A37AD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nvGrpSpPr>
      <p:grpSpPr>
        <a:xfrm>
          <a:off x="0" y="0"/>
          <a:ext cx="0" cy="0"/>
        </a:xfrm>
      </p:grpSpPr>
      <p:pic>
        <p:nvPicPr>
          <p:cNvPr id="22" name="图片 21"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23" name="矩形 22"/>
          <p:cNvSpPr/>
          <p:nvPr userDrawn="1">
            <p:custDataLst>
              <p:tags r:id="rId3"/>
            </p:custDataLst>
          </p:nvPr>
        </p:nvSpPr>
        <p:spPr>
          <a:xfrm>
            <a:off x="8694420" y="0"/>
            <a:ext cx="2320290" cy="3797300"/>
          </a:xfrm>
          <a:prstGeom prst="rect">
            <a:avLst/>
          </a:prstGeom>
          <a:gradFill>
            <a:gsLst>
              <a:gs pos="28000">
                <a:schemeClr val="accent2"/>
              </a:gs>
              <a:gs pos="0">
                <a:schemeClr val="accent1"/>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25" name="组合 24"/>
          <p:cNvGrpSpPr/>
          <p:nvPr userDrawn="1">
            <p:custDataLst>
              <p:tags r:id="rId4"/>
            </p:custDataLst>
          </p:nvPr>
        </p:nvGrpSpPr>
        <p:grpSpPr>
          <a:xfrm>
            <a:off x="568960" y="2239645"/>
            <a:ext cx="2897505" cy="180340"/>
            <a:chOff x="960" y="3138"/>
            <a:chExt cx="4563" cy="284"/>
          </a:xfrm>
          <a:gradFill>
            <a:gsLst>
              <a:gs pos="0">
                <a:schemeClr val="accent1"/>
              </a:gs>
              <a:gs pos="25000">
                <a:schemeClr val="accent2"/>
              </a:gs>
              <a:gs pos="100000">
                <a:schemeClr val="accent2">
                  <a:alpha val="70000"/>
                </a:schemeClr>
              </a:gs>
            </a:gsLst>
            <a:lin ang="0" scaled="0"/>
          </a:gradFill>
        </p:grpSpPr>
        <p:grpSp>
          <p:nvGrpSpPr>
            <p:cNvPr id="26" name="组合 25"/>
            <p:cNvGrpSpPr/>
            <p:nvPr/>
          </p:nvGrpSpPr>
          <p:grpSpPr>
            <a:xfrm>
              <a:off x="960" y="3138"/>
              <a:ext cx="1910" cy="284"/>
              <a:chOff x="930" y="1845"/>
              <a:chExt cx="1709" cy="254"/>
            </a:xfrm>
            <a:grpFill/>
          </p:grpSpPr>
          <p:sp>
            <p:nvSpPr>
              <p:cNvPr id="28" name="平行四边形 27"/>
              <p:cNvSpPr/>
              <p:nvPr>
                <p:custDataLst>
                  <p:tags r:id="rId5"/>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29" name="平行四边形 28"/>
              <p:cNvSpPr/>
              <p:nvPr>
                <p:custDataLst>
                  <p:tags r:id="rId6"/>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30" name="平行四边形 29"/>
              <p:cNvSpPr/>
              <p:nvPr>
                <p:custDataLst>
                  <p:tags r:id="rId7"/>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31" name="平行四边形 30"/>
              <p:cNvSpPr/>
              <p:nvPr>
                <p:custDataLst>
                  <p:tags r:id="rId8"/>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32" name="平行四边形 31"/>
              <p:cNvSpPr/>
              <p:nvPr>
                <p:custDataLst>
                  <p:tags r:id="rId9"/>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33" name="平行四边形 32"/>
              <p:cNvSpPr/>
              <p:nvPr>
                <p:custDataLst>
                  <p:tags r:id="rId10"/>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27" name="直接连接符 26"/>
            <p:cNvCxnSpPr/>
            <p:nvPr>
              <p:custDataLst>
                <p:tags r:id="rId11"/>
              </p:custDataLst>
            </p:nvPr>
          </p:nvCxnSpPr>
          <p:spPr>
            <a:xfrm>
              <a:off x="2775" y="3411"/>
              <a:ext cx="2748" cy="0"/>
            </a:xfrm>
            <a:prstGeom prst="line">
              <a:avLst/>
            </a:prstGeom>
            <a:grpFill/>
            <a:ln w="12700">
              <a:gradFill>
                <a:gsLst>
                  <a:gs pos="85000">
                    <a:schemeClr val="accent2">
                      <a:alpha val="5000"/>
                    </a:schemeClr>
                  </a:gs>
                  <a:gs pos="0">
                    <a:schemeClr val="accent2">
                      <a:alpha val="70000"/>
                    </a:schemeClr>
                  </a:gs>
                </a:gsLst>
                <a:lin ang="0" scaled="1"/>
              </a:gradFill>
            </a:ln>
          </p:spPr>
          <p:style>
            <a:lnRef idx="1">
              <a:schemeClr val="accent1"/>
            </a:lnRef>
            <a:fillRef idx="0">
              <a:schemeClr val="accent1"/>
            </a:fillRef>
            <a:effectRef idx="0">
              <a:schemeClr val="accent1"/>
            </a:effectRef>
            <a:fontRef idx="minor">
              <a:schemeClr val="tx1"/>
            </a:fontRef>
          </p:style>
        </p:cxnSp>
      </p:grpSp>
      <p:pic>
        <p:nvPicPr>
          <p:cNvPr id="34" name="图片 33" descr="资源 1@4x-8"/>
          <p:cNvPicPr>
            <a:picLocks noChangeAspect="1"/>
          </p:cNvPicPr>
          <p:nvPr userDrawn="1">
            <p:custDataLst>
              <p:tags r:id="rId13"/>
            </p:custDataLst>
          </p:nvPr>
        </p:nvPicPr>
        <p:blipFill>
          <a:blip r:embed="rId12"/>
          <a:srcRect r="14083"/>
          <a:stretch>
            <a:fillRect/>
          </a:stretch>
        </p:blipFill>
        <p:spPr>
          <a:xfrm>
            <a:off x="6154420" y="1827530"/>
            <a:ext cx="6037580" cy="5030470"/>
          </a:xfrm>
          <a:prstGeom prst="rect">
            <a:avLst/>
          </a:prstGeom>
        </p:spPr>
      </p:pic>
      <p:sp>
        <p:nvSpPr>
          <p:cNvPr id="35" name="椭圆 34"/>
          <p:cNvSpPr/>
          <p:nvPr userDrawn="1">
            <p:custDataLst>
              <p:tags r:id="rId14"/>
            </p:custDataLst>
          </p:nvPr>
        </p:nvSpPr>
        <p:spPr>
          <a:xfrm>
            <a:off x="559435" y="5245735"/>
            <a:ext cx="397510" cy="397510"/>
          </a:xfrm>
          <a:prstGeom prst="ellipse">
            <a:avLst/>
          </a:prstGeom>
          <a:gradFill>
            <a:gsLst>
              <a:gs pos="19000">
                <a:schemeClr val="accent2">
                  <a:alpha val="95000"/>
                </a:schemeClr>
              </a:gs>
              <a:gs pos="0">
                <a:schemeClr val="accent1"/>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6" name="等腰三角形 35"/>
          <p:cNvSpPr/>
          <p:nvPr userDrawn="1">
            <p:custDataLst>
              <p:tags r:id="rId15"/>
            </p:custDataLst>
          </p:nvPr>
        </p:nvSpPr>
        <p:spPr>
          <a:xfrm rot="5400000">
            <a:off x="701675" y="5405755"/>
            <a:ext cx="113665" cy="77470"/>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37" name="直接连接符 36"/>
          <p:cNvCxnSpPr/>
          <p:nvPr userDrawn="1">
            <p:custDataLst>
              <p:tags r:id="rId16"/>
            </p:custDataLst>
          </p:nvPr>
        </p:nvCxnSpPr>
        <p:spPr>
          <a:xfrm flipH="1" flipV="1">
            <a:off x="1142365" y="566039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p:ph type="ctrTitle" hasCustomPrompt="1"/>
            <p:custDataLst>
              <p:tags r:id="rId17"/>
            </p:custDataLst>
          </p:nvPr>
        </p:nvSpPr>
        <p:spPr>
          <a:xfrm>
            <a:off x="533399" y="2488235"/>
            <a:ext cx="6537961" cy="1175939"/>
          </a:xfrm>
        </p:spPr>
        <p:txBody>
          <a:bodyPr anchor="b">
            <a:normAutofit/>
          </a:bodyPr>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3" name="副标题 2"/>
          <p:cNvSpPr>
            <a:spLocks noGrp="1"/>
          </p:cNvSpPr>
          <p:nvPr>
            <p:ph type="subTitle" idx="1"/>
            <p:custDataLst>
              <p:tags r:id="rId18"/>
            </p:custDataLst>
          </p:nvPr>
        </p:nvSpPr>
        <p:spPr>
          <a:xfrm>
            <a:off x="533399" y="3735355"/>
            <a:ext cx="6537961" cy="972000"/>
          </a:xfrm>
        </p:spPr>
        <p:txBody>
          <a:bodyPr>
            <a:normAutofit/>
          </a:bodyPr>
          <a:lstStyle>
            <a:lvl1pPr marL="0" indent="0" algn="l">
              <a:lnSpc>
                <a:spcPct val="100000"/>
              </a:lnSpc>
              <a:buNone/>
              <a:defRPr sz="2000" spc="130" baseline="0">
                <a:gradFill>
                  <a:gsLst>
                    <a:gs pos="0">
                      <a:schemeClr val="accent1"/>
                    </a:gs>
                    <a:gs pos="30000">
                      <a:schemeClr val="accent2">
                        <a:alpha val="95000"/>
                      </a:schemeClr>
                    </a:gs>
                    <a:gs pos="100000">
                      <a:schemeClr val="accent2">
                        <a:alpha val="50000"/>
                      </a:schemeClr>
                    </a:gs>
                  </a:gsLst>
                  <a:lin ang="270000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custDataLst>
              <p:tags r:id="rId19"/>
            </p:custDataLst>
          </p:nvPr>
        </p:nvSpPr>
        <p:spPr/>
        <p:txBody>
          <a:bodyPr>
            <a:normAutofit/>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20"/>
            </p:custDataLst>
          </p:nvPr>
        </p:nvSpPr>
        <p:spPr/>
        <p:txBody>
          <a:bodyPr>
            <a:normAutofit/>
          </a:bodyPr>
          <a:lstStyle/>
          <a:p>
            <a:endParaRPr lang="zh-CN" altLang="en-US"/>
          </a:p>
        </p:txBody>
      </p:sp>
      <p:sp>
        <p:nvSpPr>
          <p:cNvPr id="6" name="灯片编号占位符 5"/>
          <p:cNvSpPr>
            <a:spLocks noGrp="1"/>
          </p:cNvSpPr>
          <p:nvPr>
            <p:ph type="sldNum" sz="quarter" idx="12"/>
            <p:custDataLst>
              <p:tags r:id="rId21"/>
            </p:custDataLst>
          </p:nvPr>
        </p:nvSpPr>
        <p:spPr>
          <a:xfrm>
            <a:off x="8610600" y="6356350"/>
            <a:ext cx="2743200" cy="365125"/>
          </a:xfrm>
        </p:spPr>
        <p:txBody>
          <a:bodyPr>
            <a:normAutofit/>
          </a:bodyPr>
          <a:lstStyle/>
          <a:p>
            <a:fld id="{BE5F26B5-172A-4DC2-B0B7-181CFC56B87C}" type="slidenum">
              <a:rPr lang="zh-CN" altLang="en-US" smtClean="0"/>
              <a:t>0</a:t>
            </a:fld>
            <a:endParaRPr lang="zh-CN" altLang="en-US"/>
          </a:p>
        </p:txBody>
      </p:sp>
      <p:sp>
        <p:nvSpPr>
          <p:cNvPr id="10" name="文本占位符 9"/>
          <p:cNvSpPr>
            <a:spLocks noGrp="1"/>
          </p:cNvSpPr>
          <p:nvPr>
            <p:ph type="body" sz="quarter" idx="13" hasCustomPrompt="1"/>
            <p:custDataLst>
              <p:tags r:id="rId22"/>
            </p:custDataLst>
          </p:nvPr>
        </p:nvSpPr>
        <p:spPr>
          <a:xfrm>
            <a:off x="533399" y="468000"/>
            <a:ext cx="653796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sp>
        <p:nvSpPr>
          <p:cNvPr id="24" name="文本占位符 23"/>
          <p:cNvSpPr>
            <a:spLocks noGrp="1"/>
          </p:cNvSpPr>
          <p:nvPr>
            <p:ph type="body" sz="quarter" idx="17" hasCustomPrompt="1"/>
            <p:custDataLst>
              <p:tags r:id="rId23"/>
            </p:custDataLst>
          </p:nvPr>
        </p:nvSpPr>
        <p:spPr>
          <a:xfrm>
            <a:off x="1190412" y="5106881"/>
            <a:ext cx="5880948"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内容占位符 2"/>
          <p:cNvSpPr>
            <a:spLocks noGrp="1"/>
          </p:cNvSpPr>
          <p:nvPr>
            <p:ph idx="1"/>
            <p:custDataLst>
              <p:tags r:id="rId2"/>
            </p:custDataLst>
          </p:nvPr>
        </p:nvSpPr>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14" name="图片 13"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5" name="矩形 14"/>
          <p:cNvSpPr/>
          <p:nvPr userDrawn="1">
            <p:custDataLst>
              <p:tags r:id="rId3"/>
            </p:custDataLst>
          </p:nvPr>
        </p:nvSpPr>
        <p:spPr>
          <a:xfrm>
            <a:off x="1028065" y="0"/>
            <a:ext cx="2239645" cy="3797300"/>
          </a:xfrm>
          <a:prstGeom prst="rect">
            <a:avLst/>
          </a:prstGeom>
          <a:gradFill>
            <a:gsLst>
              <a:gs pos="28000">
                <a:schemeClr val="accent2"/>
              </a:gs>
              <a:gs pos="0">
                <a:schemeClr val="accent1"/>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6" name="图片 15" descr="资源 2@4x-8"/>
          <p:cNvPicPr>
            <a:picLocks noChangeAspect="1"/>
          </p:cNvPicPr>
          <p:nvPr userDrawn="1">
            <p:custDataLst>
              <p:tags r:id="rId5"/>
            </p:custDataLst>
          </p:nvPr>
        </p:nvPicPr>
        <p:blipFill>
          <a:blip r:embed="rId4"/>
          <a:stretch>
            <a:fillRect/>
          </a:stretch>
        </p:blipFill>
        <p:spPr>
          <a:xfrm>
            <a:off x="356870" y="2493645"/>
            <a:ext cx="4040505" cy="4050030"/>
          </a:xfrm>
          <a:prstGeom prst="rect">
            <a:avLst/>
          </a:prstGeom>
        </p:spPr>
      </p:pic>
      <p:pic>
        <p:nvPicPr>
          <p:cNvPr id="17" name="图片 16" descr="资源 1@4x-8"/>
          <p:cNvPicPr>
            <a:picLocks noChangeAspect="1"/>
          </p:cNvPicPr>
          <p:nvPr userDrawn="1">
            <p:custDataLst>
              <p:tags r:id="rId7"/>
            </p:custDataLst>
          </p:nvPr>
        </p:nvPicPr>
        <p:blipFill>
          <a:blip r:embed="rId6"/>
          <a:srcRect l="10601"/>
          <a:stretch>
            <a:fillRect/>
          </a:stretch>
        </p:blipFill>
        <p:spPr>
          <a:xfrm>
            <a:off x="0" y="1977390"/>
            <a:ext cx="5253355" cy="4658360"/>
          </a:xfrm>
          <a:prstGeom prst="rect">
            <a:avLst/>
          </a:prstGeom>
        </p:spPr>
      </p:pic>
      <p:sp>
        <p:nvSpPr>
          <p:cNvPr id="2" name="标题 1"/>
          <p:cNvSpPr>
            <a:spLocks noGrp="1"/>
          </p:cNvSpPr>
          <p:nvPr>
            <p:ph type="title" hasCustomPrompt="1"/>
            <p:custDataLst>
              <p:tags r:id="rId8"/>
            </p:custDataLst>
          </p:nvPr>
        </p:nvSpPr>
        <p:spPr>
          <a:xfrm>
            <a:off x="2516269" y="227425"/>
            <a:ext cx="2564871" cy="1308480"/>
          </a:xfrm>
        </p:spPr>
        <p:txBody>
          <a:bodyPr anchor="b">
            <a:normAutofit/>
          </a:bodyPr>
          <a:lstStyle>
            <a:lvl1pPr algn="r">
              <a:defRPr sz="5400">
                <a:ln>
                  <a:gradFill>
                    <a:gsLst>
                      <a:gs pos="0">
                        <a:schemeClr val="accent2"/>
                      </a:gs>
                      <a:gs pos="100000">
                        <a:schemeClr val="accent2">
                          <a:alpha val="50000"/>
                        </a:schemeClr>
                      </a:gs>
                    </a:gsLst>
                    <a:lin ang="5400000" scaled="1"/>
                  </a:gradFill>
                </a:ln>
              </a:defRPr>
            </a:lvl1pPr>
          </a:lstStyle>
          <a:p>
            <a:r>
              <a:rPr lang="zh-CN" altLang="en-US"/>
              <a:t>标题</a:t>
            </a:r>
            <a:endParaRPr lang="zh-CN" altLang="en-US"/>
          </a:p>
        </p:txBody>
      </p:sp>
      <p:sp>
        <p:nvSpPr>
          <p:cNvPr id="3" name="文本占位符 2"/>
          <p:cNvSpPr>
            <a:spLocks noGrp="1"/>
          </p:cNvSpPr>
          <p:nvPr>
            <p:ph type="body" idx="1" hasCustomPrompt="1"/>
            <p:custDataLst>
              <p:tags r:id="rId9"/>
            </p:custDataLst>
          </p:nvPr>
        </p:nvSpPr>
        <p:spPr>
          <a:xfrm>
            <a:off x="5081140" y="1012446"/>
            <a:ext cx="2880000" cy="504000"/>
          </a:xfrm>
        </p:spPr>
        <p:txBody>
          <a:bodyPr anchor="t"/>
          <a:lstStyle>
            <a:lvl1pPr marL="0" indent="0">
              <a:buNone/>
              <a:defRPr sz="2400" b="0">
                <a:ln>
                  <a:gradFill>
                    <a:gsLst>
                      <a:gs pos="0">
                        <a:schemeClr val="accent1"/>
                      </a:gs>
                      <a:gs pos="52000">
                        <a:schemeClr val="accent2"/>
                      </a:gs>
                      <a:gs pos="100000">
                        <a:schemeClr val="accent2">
                          <a:alpha val="0"/>
                        </a:schemeClr>
                      </a:gs>
                    </a:gsLst>
                    <a:lin ang="5400000" scaled="1"/>
                  </a:gradFill>
                </a:ln>
                <a:no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副标题</a:t>
            </a:r>
            <a:endParaRPr lang="zh-CN" altLang="en-US"/>
          </a:p>
        </p:txBody>
      </p:sp>
      <p:sp>
        <p:nvSpPr>
          <p:cNvPr id="7" name="日期占位符 6"/>
          <p:cNvSpPr>
            <a:spLocks noGrp="1"/>
          </p:cNvSpPr>
          <p:nvPr>
            <p:ph type="dt" sz="half" idx="10"/>
            <p:custDataLst>
              <p:tags r:id="rId10"/>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11"/>
            </p:custDataLst>
          </p:nvPr>
        </p:nvSpPr>
        <p:spPr/>
        <p:txBody>
          <a:bodyPr/>
          <a:lstStyle/>
          <a:p>
            <a:endParaRPr lang="zh-CN" altLang="en-US"/>
          </a:p>
        </p:txBody>
      </p:sp>
      <p:sp>
        <p:nvSpPr>
          <p:cNvPr id="9" name="灯片编号占位符 8"/>
          <p:cNvSpPr>
            <a:spLocks noGrp="1"/>
          </p:cNvSpPr>
          <p:nvPr>
            <p:ph type="sldNum" sz="quarter" idx="12"/>
            <p:custDataLst>
              <p:tags r:id="rId12"/>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节标题">
    <p:spTree>
      <p:nvGrpSpPr>
        <p:cNvPr id="1" name=""/>
        <p:cNvGrpSpPr/>
        <p:nvPr/>
      </p:nvGrpSpPr>
      <p:grpSpPr>
        <a:xfrm>
          <a:off x="0" y="0"/>
          <a:ext cx="0" cy="0"/>
        </a:xfrm>
      </p:grpSpPr>
      <p:pic>
        <p:nvPicPr>
          <p:cNvPr id="3" name="图片 2" descr="E:\【自产】\10.PPT\2023\精品模板\7.19\VCG2113846105531-01.pngVCG2113846105531-01"/>
          <p:cNvPicPr>
            <a:picLocks noChangeAspect="1"/>
          </p:cNvPicPr>
          <p:nvPr userDrawn="1">
            <p:custDataLst>
              <p:tags r:id="rId2"/>
            </p:custDataLst>
          </p:nvPr>
        </p:nvPicPr>
        <p:blipFill>
          <a:blip r:embed="rId1"/>
          <a:srcRect l="222" r="222"/>
          <a:stretch>
            <a:fillRect/>
          </a:stretch>
        </p:blipFill>
        <p:spPr>
          <a:xfrm>
            <a:off x="10160" y="0"/>
            <a:ext cx="12181840" cy="6858000"/>
          </a:xfrm>
          <a:prstGeom prst="rect">
            <a:avLst/>
          </a:prstGeom>
        </p:spPr>
      </p:pic>
      <p:sp>
        <p:nvSpPr>
          <p:cNvPr id="7" name="矩形 6"/>
          <p:cNvSpPr/>
          <p:nvPr userDrawn="1">
            <p:custDataLst>
              <p:tags r:id="rId3"/>
            </p:custDataLst>
          </p:nvPr>
        </p:nvSpPr>
        <p:spPr>
          <a:xfrm>
            <a:off x="9525" y="3152140"/>
            <a:ext cx="12182475" cy="1419860"/>
          </a:xfrm>
          <a:prstGeom prst="rect">
            <a:avLst/>
          </a:prstGeom>
          <a:gradFill>
            <a:gsLst>
              <a:gs pos="55000">
                <a:schemeClr val="accent2">
                  <a:alpha val="95000"/>
                </a:schemeClr>
              </a:gs>
              <a:gs pos="0">
                <a:schemeClr val="accent1"/>
              </a:gs>
              <a:gs pos="100000">
                <a:schemeClr val="accent2">
                  <a:alpha val="0"/>
                </a:schemeClr>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cs typeface="微软雅黑" panose="020b0503020204020204" charset="-122"/>
            </a:endParaRPr>
          </a:p>
        </p:txBody>
      </p:sp>
      <p:pic>
        <p:nvPicPr>
          <p:cNvPr id="10" name="图片 9" descr="E:\【自产】\10.PPT\2023\精品模板\7.19\4x\资源 2@4x-8.png资源 2@4x-8"/>
          <p:cNvPicPr>
            <a:picLocks noChangeAspect="1"/>
          </p:cNvPicPr>
          <p:nvPr userDrawn="1">
            <p:custDataLst>
              <p:tags r:id="rId5"/>
            </p:custDataLst>
          </p:nvPr>
        </p:nvPicPr>
        <p:blipFill>
          <a:blip r:embed="rId4"/>
          <a:srcRect l="2592" r="2592"/>
          <a:stretch>
            <a:fillRect/>
          </a:stretch>
        </p:blipFill>
        <p:spPr>
          <a:xfrm>
            <a:off x="6796405" y="1160780"/>
            <a:ext cx="4401820" cy="5532755"/>
          </a:xfrm>
          <a:prstGeom prst="rect">
            <a:avLst/>
          </a:prstGeom>
        </p:spPr>
      </p:pic>
      <p:sp>
        <p:nvSpPr>
          <p:cNvPr id="2" name="标题 1"/>
          <p:cNvSpPr>
            <a:spLocks noGrp="1"/>
          </p:cNvSpPr>
          <p:nvPr>
            <p:ph type="title" hasCustomPrompt="1"/>
            <p:custDataLst>
              <p:tags r:id="rId6"/>
            </p:custDataLst>
          </p:nvPr>
        </p:nvSpPr>
        <p:spPr>
          <a:xfrm>
            <a:off x="996465" y="3446585"/>
            <a:ext cx="6135856" cy="1152000"/>
          </a:xfrm>
        </p:spPr>
        <p:txBody>
          <a:bodyPr anchor="t"/>
          <a:lstStyle>
            <a:lvl1pPr algn="l">
              <a:defRPr sz="5400"/>
            </a:lvl1pPr>
          </a:lstStyle>
          <a:p>
            <a:r>
              <a:rPr lang="zh-CN" altLang="en-US"/>
              <a:t>单击编辑母版标题</a:t>
            </a:r>
            <a:endParaRPr lang="zh-CN" altLang="en-US"/>
          </a:p>
        </p:txBody>
      </p:sp>
      <p:sp>
        <p:nvSpPr>
          <p:cNvPr id="4" name="日期占位符 3"/>
          <p:cNvSpPr>
            <a:spLocks noGrp="1"/>
          </p:cNvSpPr>
          <p:nvPr>
            <p:ph type="dt" sz="half" idx="10"/>
            <p:custDataLst>
              <p:tags r:id="rId7"/>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p:txBody>
          <a:bodyPr/>
          <a:lstStyle/>
          <a:p>
            <a:endParaRPr lang="zh-CN" altLang="en-US"/>
          </a:p>
        </p:txBody>
      </p:sp>
      <p:sp>
        <p:nvSpPr>
          <p:cNvPr id="6" name="灯片编号占位符 5"/>
          <p:cNvSpPr>
            <a:spLocks noGrp="1"/>
          </p:cNvSpPr>
          <p:nvPr>
            <p:ph type="sldNum" sz="quarter" idx="12"/>
            <p:custDataLst>
              <p:tags r:id="rId9"/>
            </p:custDataLst>
          </p:nvPr>
        </p:nvSpPr>
        <p:spPr/>
        <p:txBody>
          <a:bodyPr/>
          <a:lstStyle/>
          <a:p>
            <a:fld id="{BE5F26B5-172A-4DC2-B0B7-181CFC56B87C}" type="slidenum">
              <a:rPr lang="zh-CN" altLang="en-US" smtClean="0"/>
              <a:t/>
            </a:fld>
            <a:endParaRPr lang="zh-CN" altLang="en-US"/>
          </a:p>
        </p:txBody>
      </p:sp>
      <p:sp>
        <p:nvSpPr>
          <p:cNvPr id="8" name="文本占位符 7"/>
          <p:cNvSpPr>
            <a:spLocks noGrp="1"/>
          </p:cNvSpPr>
          <p:nvPr>
            <p:ph type="body" sz="quarter" idx="13" hasCustomPrompt="1"/>
            <p:custDataLst>
              <p:tags r:id="rId10"/>
            </p:custDataLst>
          </p:nvPr>
        </p:nvSpPr>
        <p:spPr>
          <a:xfrm>
            <a:off x="996465" y="1954175"/>
            <a:ext cx="6135856" cy="1224000"/>
          </a:xfrm>
        </p:spPr>
        <p:txBody>
          <a:bodyPr anchor="ctr">
            <a:normAutofit/>
          </a:bodyPr>
          <a:lstStyle>
            <a:lvl1pPr marL="0" indent="0" algn="l">
              <a:buNone/>
              <a:defRPr sz="6000" b="1" i="1">
                <a:gradFill>
                  <a:gsLst>
                    <a:gs pos="0">
                      <a:schemeClr val="accent1"/>
                    </a:gs>
                    <a:gs pos="49000">
                      <a:schemeClr val="accent2">
                        <a:alpha val="95000"/>
                      </a:schemeClr>
                    </a:gs>
                    <a:gs pos="100000">
                      <a:schemeClr val="accent2">
                        <a:alpha val="0"/>
                      </a:schemeClr>
                    </a:gs>
                  </a:gsLst>
                  <a:lin ang="5400000" scaled="0"/>
                </a:gradFill>
              </a:defRPr>
            </a:lvl1pPr>
          </a:lstStyle>
          <a:p>
            <a:pPr lvl="0"/>
            <a:r>
              <a:rPr lang="zh-CN" altLang="en-US"/>
              <a:t>节编号</a:t>
            </a:r>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内容占位符 2"/>
          <p:cNvSpPr>
            <a:spLocks noGrp="1"/>
          </p:cNvSpPr>
          <p:nvPr>
            <p:ph sz="half" idx="1"/>
            <p:custDataLst>
              <p:tags r:id="rId2"/>
            </p:custDataLst>
          </p:nvPr>
        </p:nvSpPr>
        <p:spPr>
          <a:xfrm>
            <a:off x="838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内容占位符 3"/>
          <p:cNvSpPr>
            <a:spLocks noGrp="1"/>
          </p:cNvSpPr>
          <p:nvPr>
            <p:ph sz="half" idx="2"/>
            <p:custDataLst>
              <p:tags r:id="rId3"/>
            </p:custDataLst>
          </p:nvPr>
        </p:nvSpPr>
        <p:spPr>
          <a:xfrm>
            <a:off x="6172200" y="1364400"/>
            <a:ext cx="5181600" cy="48132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日期占位符 4"/>
          <p:cNvSpPr>
            <a:spLocks noGrp="1"/>
          </p:cNvSpPr>
          <p:nvPr>
            <p:ph type="dt" sz="half" idx="10"/>
            <p:custDataLst>
              <p:tags r:id="rId4"/>
            </p:custDataLst>
          </p:nvPr>
        </p:nvSpPr>
        <p:spPr/>
        <p:txBody>
          <a:bodyPr/>
          <a:lstStyle/>
          <a:p>
            <a:fld id="{5592522B-0F24-4480-B9DD-A9474A6880D6}" type="datetimeFigureOut">
              <a:rPr lang="zh-CN" altLang="en-US" smtClean="0"/>
              <a:t/>
            </a:fld>
            <a:endParaRPr lang="zh-CN" altLang="en-US"/>
          </a:p>
        </p:txBody>
      </p:sp>
      <p:sp>
        <p:nvSpPr>
          <p:cNvPr id="6" name="页脚占位符 5"/>
          <p:cNvSpPr>
            <a:spLocks noGrp="1"/>
          </p:cNvSpPr>
          <p:nvPr>
            <p:ph type="ftr" sz="quarter" idx="11"/>
            <p:custDataLst>
              <p:tags r:id="rId5"/>
            </p:custDataLst>
          </p:nvPr>
        </p:nvSpPr>
        <p:spPr/>
        <p:txBody>
          <a:bodyPr/>
          <a:lstStyle/>
          <a:p>
            <a:endParaRPr lang="zh-CN" altLang="en-US"/>
          </a:p>
        </p:txBody>
      </p:sp>
      <p:sp>
        <p:nvSpPr>
          <p:cNvPr id="7" name="灯片编号占位符 6"/>
          <p:cNvSpPr>
            <a:spLocks noGrp="1"/>
          </p:cNvSpPr>
          <p:nvPr>
            <p:ph type="sldNum" sz="quarter" idx="12"/>
            <p:custDataLst>
              <p:tags r:id="rId6"/>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9788" y="360000"/>
            <a:ext cx="10515600" cy="864000"/>
          </a:xfrm>
        </p:spPr>
        <p:txBody>
          <a:bodyPr vert="horz" lIns="0" tIns="0" rIns="0" bIns="0" rtlCol="0" anchor="ctr">
            <a:normAutofit/>
          </a:bodyPr>
          <a:lstStyle>
            <a:lvl1pPr>
              <a:defRPr lang="zh-CN" altLang="en-US"/>
            </a:lvl1pPr>
          </a:lstStyle>
          <a:p>
            <a:pPr lvl="0"/>
            <a:r>
              <a:rPr lang="zh-CN" altLang="en-US"/>
              <a:t>单击此处编辑母版标题样式</a:t>
            </a:r>
            <a:endParaRPr lang="zh-CN" altLang="en-US"/>
          </a:p>
        </p:txBody>
      </p:sp>
      <p:sp>
        <p:nvSpPr>
          <p:cNvPr id="3" name="文本占位符 2"/>
          <p:cNvSpPr>
            <a:spLocks noGrp="1"/>
          </p:cNvSpPr>
          <p:nvPr>
            <p:ph type="body" idx="1"/>
            <p:custDataLst>
              <p:tags r:id="rId2"/>
            </p:custDataLst>
          </p:nvPr>
        </p:nvSpPr>
        <p:spPr>
          <a:xfrm>
            <a:off x="839788" y="1364400"/>
            <a:ext cx="5157787"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custDataLst>
              <p:tags r:id="rId3"/>
            </p:custDataLst>
          </p:nvPr>
        </p:nvSpPr>
        <p:spPr>
          <a:xfrm>
            <a:off x="839788" y="2061275"/>
            <a:ext cx="5157787"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5" name="文本占位符 4"/>
          <p:cNvSpPr>
            <a:spLocks noGrp="1"/>
          </p:cNvSpPr>
          <p:nvPr>
            <p:ph type="body" sz="quarter" idx="3"/>
            <p:custDataLst>
              <p:tags r:id="rId4"/>
            </p:custDataLst>
          </p:nvPr>
        </p:nvSpPr>
        <p:spPr>
          <a:xfrm>
            <a:off x="6172200" y="1364400"/>
            <a:ext cx="5183188" cy="540000"/>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custDataLst>
              <p:tags r:id="rId5"/>
            </p:custDataLst>
          </p:nvPr>
        </p:nvSpPr>
        <p:spPr>
          <a:xfrm>
            <a:off x="6172200" y="2061275"/>
            <a:ext cx="5183188" cy="4128388"/>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7" name="日期占位符 6"/>
          <p:cNvSpPr>
            <a:spLocks noGrp="1"/>
          </p:cNvSpPr>
          <p:nvPr>
            <p:ph type="dt" sz="half" idx="10"/>
            <p:custDataLst>
              <p:tags r:id="rId6"/>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7"/>
            </p:custDataLst>
          </p:nvPr>
        </p:nvSpPr>
        <p:spPr/>
        <p:txBody>
          <a:bodyPr/>
          <a:lstStyle/>
          <a:p>
            <a:endParaRPr lang="zh-CN" altLang="en-US"/>
          </a:p>
        </p:txBody>
      </p:sp>
      <p:sp>
        <p:nvSpPr>
          <p:cNvPr id="9" name="灯片编号占位符 8"/>
          <p:cNvSpPr>
            <a:spLocks noGrp="1"/>
          </p:cNvSpPr>
          <p:nvPr>
            <p:ph type="sldNum" sz="quarter" idx="12"/>
            <p:custDataLst>
              <p:tags r:id="rId8"/>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custDataLst>
              <p:tags r:id="rId1"/>
            </p:custDataLst>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custDataLst>
              <p:tags r:id="rId2"/>
            </p:custDataLst>
          </p:nvPr>
        </p:nvSpPr>
        <p:spPr/>
        <p:txBody>
          <a:bodyPr/>
          <a:lstStyle/>
          <a:p>
            <a:fld id="{5592522B-0F24-4480-B9DD-A9474A6880D6}" type="datetimeFigureOut">
              <a:rPr lang="zh-CN" altLang="en-US" smtClean="0"/>
              <a:t/>
            </a:fld>
            <a:endParaRPr lang="zh-CN" altLang="en-US"/>
          </a:p>
        </p:txBody>
      </p:sp>
      <p:sp>
        <p:nvSpPr>
          <p:cNvPr id="4" name="页脚占位符 3"/>
          <p:cNvSpPr>
            <a:spLocks noGrp="1"/>
          </p:cNvSpPr>
          <p:nvPr>
            <p:ph type="ftr" sz="quarter" idx="11"/>
            <p:custDataLst>
              <p:tags r:id="rId3"/>
            </p:custDataLst>
          </p:nvPr>
        </p:nvSpPr>
        <p:spPr/>
        <p:txBody>
          <a:bodyPr/>
          <a:lstStyle/>
          <a:p>
            <a:endParaRPr lang="zh-CN" altLang="en-US"/>
          </a:p>
        </p:txBody>
      </p:sp>
      <p:sp>
        <p:nvSpPr>
          <p:cNvPr id="5" name="灯片编号占位符 4"/>
          <p:cNvSpPr>
            <a:spLocks noGrp="1"/>
          </p:cNvSpPr>
          <p:nvPr>
            <p:ph type="sldNum" sz="quarter" idx="12"/>
            <p:custDataLst>
              <p:tags r:id="rId4"/>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sp>
        <p:nvSpPr>
          <p:cNvPr id="2" name="日期占位符 1"/>
          <p:cNvSpPr>
            <a:spLocks noGrp="1"/>
          </p:cNvSpPr>
          <p:nvPr>
            <p:ph type="dt" sz="half" idx="10"/>
            <p:custDataLst>
              <p:tags r:id="rId1"/>
            </p:custDataLst>
          </p:nvPr>
        </p:nvSpPr>
        <p:spPr/>
        <p:txBody>
          <a:bodyPr/>
          <a:lstStyle/>
          <a:p>
            <a:fld id="{5592522B-0F24-4480-B9DD-A9474A6880D6}" type="datetimeFigureOut">
              <a:rPr lang="zh-CN" altLang="en-US" smtClean="0"/>
              <a:t/>
            </a:fld>
            <a:endParaRPr lang="zh-CN" altLang="en-US"/>
          </a:p>
        </p:txBody>
      </p:sp>
      <p:sp>
        <p:nvSpPr>
          <p:cNvPr id="3" name="页脚占位符 2"/>
          <p:cNvSpPr>
            <a:spLocks noGrp="1"/>
          </p:cNvSpPr>
          <p:nvPr>
            <p:ph type="ftr" sz="quarter" idx="11"/>
            <p:custDataLst>
              <p:tags r:id="rId2"/>
            </p:custDataLst>
          </p:nvPr>
        </p:nvSpPr>
        <p:spPr/>
        <p:txBody>
          <a:bodyPr/>
          <a:lstStyle/>
          <a:p>
            <a:endParaRPr lang="zh-CN" altLang="en-US"/>
          </a:p>
        </p:txBody>
      </p:sp>
      <p:sp>
        <p:nvSpPr>
          <p:cNvPr id="4" name="灯片编号占位符 3"/>
          <p:cNvSpPr>
            <a:spLocks noGrp="1"/>
          </p:cNvSpPr>
          <p:nvPr>
            <p:ph type="sldNum" sz="quarter" idx="12"/>
            <p:custDataLst>
              <p:tags r:id="rId3"/>
            </p:custDataLst>
          </p:nvPr>
        </p:nvSpPr>
        <p:spPr/>
        <p:txBody>
          <a:bodyPr/>
          <a:lstStyle/>
          <a:p>
            <a:fld id="{BE5F26B5-172A-4DC2-B0B7-181CFC56B87C}" type="slidenum">
              <a:rPr lang="zh-CN" altLang="en-US" smtClean="0"/>
              <a:t/>
            </a:fld>
            <a:endParaRPr lang="zh-CN" altLang="en-US"/>
          </a:p>
        </p:txBody>
      </p:sp>
      <p:sp>
        <p:nvSpPr>
          <p:cNvPr id="5" name="矩形 4"/>
          <p:cNvSpPr/>
          <p:nvPr userDrawn="1">
            <p:custDataLst>
              <p:tags r:id="rId4"/>
            </p:custDataLst>
          </p:nvPr>
        </p:nvSpPr>
        <p:spPr>
          <a:xfrm>
            <a:off x="0" y="635"/>
            <a:ext cx="12192635" cy="6857365"/>
          </a:xfrm>
          <a:prstGeom prst="rect">
            <a:avLst/>
          </a:prstGeom>
          <a:gradFill>
            <a:gsLst>
              <a:gs pos="64000">
                <a:schemeClr val="bg2">
                  <a:lumMod val="90000"/>
                  <a:lumOff val="10000"/>
                  <a:alpha val="53000"/>
                </a:schemeClr>
              </a:gs>
              <a:gs pos="18000">
                <a:schemeClr val="bg2"/>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内容">
    <p:spTree>
      <p:nvGrpSpPr>
        <p:cNvPr id="1" name=""/>
        <p:cNvGrpSpPr/>
        <p:nvPr/>
      </p:nvGrpSpPr>
      <p:grpSpPr>
        <a:xfrm>
          <a:off x="0" y="0"/>
          <a:ext cx="0" cy="0"/>
        </a:xfrm>
      </p:grpSpPr>
      <p:sp>
        <p:nvSpPr>
          <p:cNvPr id="2" name="矩形 1"/>
          <p:cNvSpPr/>
          <p:nvPr userDrawn="1">
            <p:custDataLst>
              <p:tags r:id="rId1"/>
            </p:custDataLst>
          </p:nvPr>
        </p:nvSpPr>
        <p:spPr>
          <a:xfrm>
            <a:off x="0" y="635"/>
            <a:ext cx="12192635" cy="6857365"/>
          </a:xfrm>
          <a:prstGeom prst="rect">
            <a:avLst/>
          </a:prstGeom>
          <a:gradFill>
            <a:gsLst>
              <a:gs pos="64000">
                <a:schemeClr val="bg2">
                  <a:lumMod val="90000"/>
                  <a:lumOff val="10000"/>
                  <a:alpha val="53000"/>
                </a:schemeClr>
              </a:gs>
              <a:gs pos="18000">
                <a:schemeClr val="bg2"/>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3" name="内容占位符 2"/>
          <p:cNvSpPr>
            <a:spLocks noGrp="1"/>
          </p:cNvSpPr>
          <p:nvPr>
            <p:ph idx="1"/>
            <p:custDataLst>
              <p:tags r:id="rId2"/>
            </p:custDataLst>
          </p:nvPr>
        </p:nvSpPr>
        <p:spPr>
          <a:xfrm>
            <a:off x="838200" y="360000"/>
            <a:ext cx="10515600" cy="5817600"/>
          </a:xfrm>
        </p:spPr>
        <p:txBody>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11"/>
            <p:custDataLst>
              <p:tags r:id="rId4"/>
            </p:custDataLst>
          </p:nvPr>
        </p:nvSpPr>
        <p:spPr/>
        <p:txBody>
          <a:bodyPr/>
          <a:lstStyle/>
          <a:p>
            <a:endParaRPr lang="zh-CN" altLang="en-US"/>
          </a:p>
        </p:txBody>
      </p:sp>
      <p:sp>
        <p:nvSpPr>
          <p:cNvPr id="6" name="灯片编号占位符 5"/>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标题和副标题">
    <p:spTree>
      <p:nvGrpSpPr>
        <p:cNvPr id="1" name=""/>
        <p:cNvGrpSpPr/>
        <p:nvPr/>
      </p:nvGrpSpPr>
      <p:grpSpPr>
        <a:xfrm>
          <a:off x="0" y="0"/>
          <a:ext cx="0" cy="0"/>
        </a:xfrm>
      </p:grpSpPr>
      <p:sp>
        <p:nvSpPr>
          <p:cNvPr id="2" name="标题 1"/>
          <p:cNvSpPr>
            <a:spLocks noGrp="1"/>
          </p:cNvSpPr>
          <p:nvPr>
            <p:ph type="title"/>
            <p:custDataLst>
              <p:tags r:id="rId1"/>
            </p:custDataLst>
          </p:nvPr>
        </p:nvSpPr>
        <p:spPr>
          <a:xfrm>
            <a:off x="838200" y="136525"/>
            <a:ext cx="10515600" cy="864000"/>
          </a:xfrm>
        </p:spPr>
        <p:txBody>
          <a:bodyPr/>
          <a:lstStyle/>
          <a:p>
            <a:r>
              <a:rPr lang="zh-CN" altLang="en-US"/>
              <a:t>单击此处编辑母版标题样式</a:t>
            </a:r>
            <a:endParaRPr lang="zh-CN" altLang="en-US"/>
          </a:p>
        </p:txBody>
      </p:sp>
      <p:sp>
        <p:nvSpPr>
          <p:cNvPr id="3" name="文本占位符 2"/>
          <p:cNvSpPr>
            <a:spLocks noGrp="1"/>
          </p:cNvSpPr>
          <p:nvPr>
            <p:ph type="body" idx="1" hasCustomPrompt="1"/>
            <p:custDataLst>
              <p:tags r:id="rId2"/>
            </p:custDataLst>
          </p:nvPr>
        </p:nvSpPr>
        <p:spPr>
          <a:xfrm>
            <a:off x="836612" y="1072525"/>
            <a:ext cx="10514012" cy="576000"/>
          </a:xfrm>
        </p:spPr>
        <p:txBody>
          <a:bodyPr anchor="t">
            <a:normAutofit/>
          </a:bodyPr>
          <a:lstStyle>
            <a:lvl1pPr marL="0" indent="0">
              <a:buNone/>
              <a:defRPr sz="1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zh-CN" altLang="en-US"/>
              <a:t>单击此处编辑母版副标题样式</a:t>
            </a:r>
            <a:endParaRPr lang="zh-CN" altLang="en-US"/>
          </a:p>
        </p:txBody>
      </p:sp>
      <p:sp>
        <p:nvSpPr>
          <p:cNvPr id="7" name="日期占位符 6"/>
          <p:cNvSpPr>
            <a:spLocks noGrp="1"/>
          </p:cNvSpPr>
          <p:nvPr>
            <p:ph type="dt" sz="half" idx="10"/>
            <p:custDataLst>
              <p:tags r:id="rId3"/>
            </p:custDataLst>
          </p:nvPr>
        </p:nvSpPr>
        <p:spPr/>
        <p:txBody>
          <a:bodyPr/>
          <a:lstStyle/>
          <a:p>
            <a:fld id="{5592522B-0F24-4480-B9DD-A9474A6880D6}" type="datetimeFigureOut">
              <a:rPr lang="zh-CN" altLang="en-US" smtClean="0"/>
              <a:t/>
            </a:fld>
            <a:endParaRPr lang="zh-CN" altLang="en-US"/>
          </a:p>
        </p:txBody>
      </p:sp>
      <p:sp>
        <p:nvSpPr>
          <p:cNvPr id="8" name="页脚占位符 7"/>
          <p:cNvSpPr>
            <a:spLocks noGrp="1"/>
          </p:cNvSpPr>
          <p:nvPr>
            <p:ph type="ftr" sz="quarter" idx="11"/>
            <p:custDataLst>
              <p:tags r:id="rId4"/>
            </p:custDataLst>
          </p:nvPr>
        </p:nvSpPr>
        <p:spPr/>
        <p:txBody>
          <a:bodyPr/>
          <a:lstStyle/>
          <a:p>
            <a:endParaRPr lang="zh-CN" altLang="en-US"/>
          </a:p>
        </p:txBody>
      </p:sp>
      <p:sp>
        <p:nvSpPr>
          <p:cNvPr id="9" name="灯片编号占位符 8"/>
          <p:cNvSpPr>
            <a:spLocks noGrp="1"/>
          </p:cNvSpPr>
          <p:nvPr>
            <p:ph type="sldNum" sz="quarter" idx="12"/>
            <p:custDataLst>
              <p:tags r:id="rId5"/>
            </p:custDataLst>
          </p:nvPr>
        </p:nvSpPr>
        <p:spPr/>
        <p:txBody>
          <a:bodyPr/>
          <a:lstStyle/>
          <a:p>
            <a:fld id="{BE5F26B5-172A-4DC2-B0B7-181CFC56B87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末尾幻灯片">
    <p:spTree>
      <p:nvGrpSpPr>
        <p:cNvPr id="1" name=""/>
        <p:cNvGrpSpPr/>
        <p:nvPr/>
      </p:nvGrpSpPr>
      <p:grpSpPr>
        <a:xfrm>
          <a:off x="0" y="0"/>
          <a:ext cx="0" cy="0"/>
        </a:xfrm>
      </p:grpSpPr>
      <p:pic>
        <p:nvPicPr>
          <p:cNvPr id="7" name="图片 6" descr="E:\【自产】\10.PPT\2023\精品模板\7.19\VCG2113846105531-01.pngVCG2113846105531-01"/>
          <p:cNvPicPr>
            <a:picLocks noChangeAspect="1"/>
          </p:cNvPicPr>
          <p:nvPr userDrawn="1">
            <p:custDataLst>
              <p:tags r:id="rId2"/>
            </p:custDataLst>
          </p:nvPr>
        </p:nvPicPr>
        <p:blipFill>
          <a:blip r:embed="rId1"/>
          <a:srcRect l="194" r="194"/>
          <a:stretch>
            <a:fillRect/>
          </a:stretch>
        </p:blipFill>
        <p:spPr>
          <a:xfrm>
            <a:off x="0" y="10160"/>
            <a:ext cx="12191365" cy="6859270"/>
          </a:xfrm>
          <a:prstGeom prst="rect">
            <a:avLst/>
          </a:prstGeom>
        </p:spPr>
      </p:pic>
      <p:sp>
        <p:nvSpPr>
          <p:cNvPr id="10" name="矩形 9"/>
          <p:cNvSpPr/>
          <p:nvPr userDrawn="1">
            <p:custDataLst>
              <p:tags r:id="rId3"/>
            </p:custDataLst>
          </p:nvPr>
        </p:nvSpPr>
        <p:spPr>
          <a:xfrm>
            <a:off x="8694420" y="0"/>
            <a:ext cx="2320290" cy="3797300"/>
          </a:xfrm>
          <a:prstGeom prst="rect">
            <a:avLst/>
          </a:prstGeom>
          <a:gradFill>
            <a:gsLst>
              <a:gs pos="28000">
                <a:schemeClr val="accent2"/>
              </a:gs>
              <a:gs pos="0">
                <a:schemeClr val="accent1"/>
              </a:gs>
              <a:gs pos="100000">
                <a:schemeClr val="accent2">
                  <a:alpha val="0"/>
                </a:schemeClr>
              </a:gs>
            </a:gsLst>
            <a:lin ang="54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pic>
        <p:nvPicPr>
          <p:cNvPr id="12" name="图片 11" descr="资源 1@4x-8"/>
          <p:cNvPicPr>
            <a:picLocks noChangeAspect="1"/>
          </p:cNvPicPr>
          <p:nvPr userDrawn="1">
            <p:custDataLst>
              <p:tags r:id="rId5"/>
            </p:custDataLst>
          </p:nvPr>
        </p:nvPicPr>
        <p:blipFill>
          <a:blip r:embed="rId4"/>
          <a:srcRect r="14083"/>
          <a:stretch>
            <a:fillRect/>
          </a:stretch>
        </p:blipFill>
        <p:spPr>
          <a:xfrm>
            <a:off x="6154420" y="1827530"/>
            <a:ext cx="6037580" cy="5030470"/>
          </a:xfrm>
          <a:prstGeom prst="rect">
            <a:avLst/>
          </a:prstGeom>
        </p:spPr>
      </p:pic>
      <p:sp>
        <p:nvSpPr>
          <p:cNvPr id="14" name="椭圆 13"/>
          <p:cNvSpPr/>
          <p:nvPr userDrawn="1">
            <p:custDataLst>
              <p:tags r:id="rId6"/>
            </p:custDataLst>
          </p:nvPr>
        </p:nvSpPr>
        <p:spPr>
          <a:xfrm>
            <a:off x="559435" y="5047615"/>
            <a:ext cx="397510" cy="397510"/>
          </a:xfrm>
          <a:prstGeom prst="ellipse">
            <a:avLst/>
          </a:prstGeom>
          <a:gradFill>
            <a:gsLst>
              <a:gs pos="19000">
                <a:schemeClr val="accent2">
                  <a:alpha val="95000"/>
                </a:schemeClr>
              </a:gs>
              <a:gs pos="0">
                <a:schemeClr val="accent1"/>
              </a:gs>
              <a:gs pos="100000">
                <a:schemeClr val="accent2">
                  <a:alpha val="0"/>
                </a:scheme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5" name="等腰三角形 14"/>
          <p:cNvSpPr/>
          <p:nvPr userDrawn="1">
            <p:custDataLst>
              <p:tags r:id="rId7"/>
            </p:custDataLst>
          </p:nvPr>
        </p:nvSpPr>
        <p:spPr>
          <a:xfrm rot="5400000">
            <a:off x="701675" y="5207635"/>
            <a:ext cx="113665" cy="77470"/>
          </a:xfrm>
          <a:prstGeom prst="triangl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cxnSp>
        <p:nvCxnSpPr>
          <p:cNvPr id="16" name="直接连接符 15"/>
          <p:cNvCxnSpPr/>
          <p:nvPr userDrawn="1">
            <p:custDataLst>
              <p:tags r:id="rId8"/>
            </p:custDataLst>
          </p:nvPr>
        </p:nvCxnSpPr>
        <p:spPr>
          <a:xfrm flipH="1" flipV="1">
            <a:off x="1142365" y="5462270"/>
            <a:ext cx="1853565" cy="635"/>
          </a:xfrm>
          <a:prstGeom prst="line">
            <a:avLst/>
          </a:prstGeom>
          <a:ln w="38100" cap="rnd">
            <a:gradFill>
              <a:gsLst>
                <a:gs pos="24000">
                  <a:schemeClr val="accent2">
                    <a:alpha val="5000"/>
                  </a:schemeClr>
                </a:gs>
                <a:gs pos="88000">
                  <a:schemeClr val="accent2">
                    <a:alpha val="95000"/>
                  </a:schemeClr>
                </a:gs>
                <a:gs pos="100000">
                  <a:schemeClr val="accent1"/>
                </a:gs>
              </a:gsLst>
              <a:lin ang="0" scaled="0"/>
            </a:gradFill>
          </a:ln>
        </p:spPr>
        <p:style>
          <a:lnRef idx="1">
            <a:schemeClr val="accent1"/>
          </a:lnRef>
          <a:fillRef idx="0">
            <a:schemeClr val="accent1"/>
          </a:fillRef>
          <a:effectRef idx="0">
            <a:schemeClr val="accent1"/>
          </a:effectRef>
          <a:fontRef idx="minor">
            <a:schemeClr val="tx1"/>
          </a:fontRef>
        </p:style>
      </p:cxnSp>
      <p:sp>
        <p:nvSpPr>
          <p:cNvPr id="2" name="标题 1"/>
          <p:cNvSpPr>
            <a:spLocks noGrp="1"/>
          </p:cNvSpPr>
          <p:nvPr userDrawn="1">
            <p:ph type="ctrTitle" hasCustomPrompt="1"/>
            <p:custDataLst>
              <p:tags r:id="rId9"/>
            </p:custDataLst>
          </p:nvPr>
        </p:nvSpPr>
        <p:spPr>
          <a:xfrm>
            <a:off x="556847" y="1878506"/>
            <a:ext cx="6544993" cy="1800000"/>
          </a:xfrm>
        </p:spPr>
        <p:txBody>
          <a:bodyPr anchor="b"/>
          <a:lstStyle>
            <a:lvl1pPr algn="l">
              <a:lnSpc>
                <a:spcPct val="100000"/>
              </a:lnSpc>
              <a:defRPr sz="6000">
                <a:gradFill>
                  <a:gsLst>
                    <a:gs pos="0">
                      <a:schemeClr val="tx1"/>
                    </a:gs>
                    <a:gs pos="70000">
                      <a:schemeClr val="tx1"/>
                    </a:gs>
                    <a:gs pos="100000">
                      <a:schemeClr val="tx1">
                        <a:alpha val="50000"/>
                      </a:schemeClr>
                    </a:gs>
                  </a:gsLst>
                  <a:lin ang="2700000" scaled="0"/>
                </a:gradFill>
              </a:defRPr>
            </a:lvl1pPr>
          </a:lstStyle>
          <a:p>
            <a:r>
              <a:rPr lang="zh-CN" altLang="en-US"/>
              <a:t>单击编辑母版标题</a:t>
            </a:r>
            <a:endParaRPr lang="zh-CN" altLang="en-US"/>
          </a:p>
        </p:txBody>
      </p:sp>
      <p:sp>
        <p:nvSpPr>
          <p:cNvPr id="3" name="副标题 2"/>
          <p:cNvSpPr>
            <a:spLocks noGrp="1"/>
          </p:cNvSpPr>
          <p:nvPr userDrawn="1">
            <p:ph type="subTitle" idx="1"/>
            <p:custDataLst>
              <p:tags r:id="rId10"/>
            </p:custDataLst>
          </p:nvPr>
        </p:nvSpPr>
        <p:spPr>
          <a:xfrm>
            <a:off x="556847" y="3822506"/>
            <a:ext cx="6544993" cy="972000"/>
          </a:xfrm>
        </p:spPr>
        <p:txBody>
          <a:bodyPr lIns="72000">
            <a:normAutofit/>
          </a:bodyPr>
          <a:lstStyle>
            <a:lvl1pPr marL="0" indent="0" algn="l">
              <a:lnSpc>
                <a:spcPct val="100000"/>
              </a:lnSpc>
              <a:buNone/>
              <a:defRPr sz="1800">
                <a:gradFill>
                  <a:gsLst>
                    <a:gs pos="0">
                      <a:schemeClr val="accent1"/>
                    </a:gs>
                    <a:gs pos="70000">
                      <a:schemeClr val="accent2">
                        <a:alpha val="70000"/>
                      </a:schemeClr>
                    </a:gs>
                    <a:gs pos="100000">
                      <a:schemeClr val="accent2">
                        <a:alpha val="15000"/>
                      </a:schemeClr>
                    </a:gs>
                  </a:gsLst>
                  <a:lin ang="0" scaled="0"/>
                </a:gra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userDrawn="1">
            <p:ph type="dt" sz="half" idx="10"/>
            <p:custDataLst>
              <p:tags r:id="rId11"/>
            </p:custDataLst>
          </p:nvPr>
        </p:nvSpPr>
        <p:spPr/>
        <p:txBody>
          <a:bodyPr/>
          <a:lstStyle/>
          <a:p>
            <a:fld id="{5592522B-0F24-4480-B9DD-A9474A6880D6}" type="datetimeFigureOut">
              <a:rPr lang="zh-CN" altLang="en-US" smtClean="0"/>
              <a:t/>
            </a:fld>
            <a:endParaRPr lang="zh-CN" altLang="en-US"/>
          </a:p>
        </p:txBody>
      </p:sp>
      <p:sp>
        <p:nvSpPr>
          <p:cNvPr id="5" name="页脚占位符 4"/>
          <p:cNvSpPr>
            <a:spLocks noGrp="1"/>
          </p:cNvSpPr>
          <p:nvPr userDrawn="1">
            <p:ph type="ftr" sz="quarter" idx="11"/>
            <p:custDataLst>
              <p:tags r:id="rId12"/>
            </p:custDataLst>
          </p:nvPr>
        </p:nvSpPr>
        <p:spPr/>
        <p:txBody>
          <a:bodyPr/>
          <a:lstStyle/>
          <a:p>
            <a:endParaRPr lang="zh-CN" altLang="en-US"/>
          </a:p>
        </p:txBody>
      </p:sp>
      <p:sp>
        <p:nvSpPr>
          <p:cNvPr id="6" name="灯片编号占位符 5"/>
          <p:cNvSpPr>
            <a:spLocks noGrp="1"/>
          </p:cNvSpPr>
          <p:nvPr userDrawn="1">
            <p:ph type="sldNum" sz="quarter" idx="12"/>
            <p:custDataLst>
              <p:tags r:id="rId13"/>
            </p:custDataLst>
          </p:nvPr>
        </p:nvSpPr>
        <p:spPr>
          <a:xfrm>
            <a:off x="8610600" y="6356350"/>
            <a:ext cx="2743200" cy="365125"/>
          </a:xfrm>
        </p:spPr>
        <p:txBody>
          <a:bodyPr/>
          <a:lstStyle/>
          <a:p>
            <a:fld id="{BE5F26B5-172A-4DC2-B0B7-181CFC56B87C}" type="slidenum">
              <a:rPr lang="zh-CN" altLang="en-US" smtClean="0"/>
              <a:t/>
            </a:fld>
            <a:endParaRPr lang="zh-CN" altLang="en-US"/>
          </a:p>
        </p:txBody>
      </p:sp>
      <p:sp>
        <p:nvSpPr>
          <p:cNvPr id="9" name="文本占位符 23"/>
          <p:cNvSpPr>
            <a:spLocks noGrp="1"/>
          </p:cNvSpPr>
          <p:nvPr userDrawn="1">
            <p:ph type="body" sz="quarter" idx="17" hasCustomPrompt="1"/>
            <p:custDataLst>
              <p:tags r:id="rId14"/>
            </p:custDataLst>
          </p:nvPr>
        </p:nvSpPr>
        <p:spPr>
          <a:xfrm>
            <a:off x="1207998" y="4931031"/>
            <a:ext cx="5893842" cy="504000"/>
          </a:xfrm>
        </p:spPr>
        <p:txBody>
          <a:bodyPr anchor="ctr">
            <a:normAutofit/>
          </a:bodyPr>
          <a:lstStyle>
            <a:lvl1pPr marL="0" indent="0" algn="l">
              <a:lnSpc>
                <a:spcPct val="100000"/>
              </a:lnSpc>
              <a:buNone/>
              <a:defRPr sz="2000" b="1">
                <a:solidFill>
                  <a:schemeClr val="tx1"/>
                </a:solidFill>
              </a:defRPr>
            </a:lvl1pPr>
          </a:lstStyle>
          <a:p>
            <a:pPr lvl="0"/>
            <a:r>
              <a:rPr lang="zh-CN" altLang="en-US"/>
              <a:t>署名占位符</a:t>
            </a:r>
            <a:endParaRPr lang="zh-CN" altLang="en-US"/>
          </a:p>
        </p:txBody>
      </p:sp>
      <p:sp>
        <p:nvSpPr>
          <p:cNvPr id="11" name="文本占位符 9"/>
          <p:cNvSpPr>
            <a:spLocks noGrp="1"/>
          </p:cNvSpPr>
          <p:nvPr userDrawn="1">
            <p:ph type="body" sz="quarter" idx="13" hasCustomPrompt="1"/>
            <p:custDataLst>
              <p:tags r:id="rId15"/>
            </p:custDataLst>
          </p:nvPr>
        </p:nvSpPr>
        <p:spPr>
          <a:xfrm>
            <a:off x="533399" y="468000"/>
            <a:ext cx="6568441" cy="504000"/>
          </a:xfrm>
        </p:spPr>
        <p:txBody>
          <a:bodyPr anchor="ctr">
            <a:normAutofit/>
          </a:bodyPr>
          <a:lstStyle>
            <a:lvl1pPr marL="0" indent="0">
              <a:lnSpc>
                <a:spcPct val="100000"/>
              </a:lnSpc>
              <a:buNone/>
              <a:defRPr sz="1100" b="1">
                <a:gradFill>
                  <a:gsLst>
                    <a:gs pos="0">
                      <a:schemeClr val="accent1"/>
                    </a:gs>
                    <a:gs pos="30000">
                      <a:schemeClr val="accent2">
                        <a:alpha val="95000"/>
                      </a:schemeClr>
                    </a:gs>
                    <a:gs pos="100000">
                      <a:schemeClr val="accent2">
                        <a:alpha val="50000"/>
                      </a:schemeClr>
                    </a:gs>
                  </a:gsLst>
                  <a:lin ang="2700000" scaled="0"/>
                </a:gradFill>
              </a:defRPr>
            </a:lvl1pPr>
          </a:lstStyle>
          <a:p>
            <a:pPr lvl="0"/>
            <a:r>
              <a:rPr lang="zh-CN" altLang="en-US"/>
              <a:t>公司名占位符</a:t>
            </a:r>
            <a:endParaRPr lang="zh-CN" altLang="en-US"/>
          </a:p>
        </p:txBody>
      </p:sp>
      <p:grpSp>
        <p:nvGrpSpPr>
          <p:cNvPr id="18" name="组合 17"/>
          <p:cNvGrpSpPr/>
          <p:nvPr userDrawn="1">
            <p:custDataLst>
              <p:tags r:id="rId16"/>
            </p:custDataLst>
          </p:nvPr>
        </p:nvGrpSpPr>
        <p:grpSpPr>
          <a:xfrm>
            <a:off x="568960" y="2239645"/>
            <a:ext cx="1212850" cy="180340"/>
            <a:chOff x="930" y="1845"/>
            <a:chExt cx="1709" cy="254"/>
          </a:xfrm>
          <a:gradFill>
            <a:gsLst>
              <a:gs pos="0">
                <a:schemeClr val="accent1"/>
              </a:gs>
              <a:gs pos="25000">
                <a:schemeClr val="accent2"/>
              </a:gs>
              <a:gs pos="100000">
                <a:schemeClr val="accent2">
                  <a:alpha val="70000"/>
                </a:schemeClr>
              </a:gs>
            </a:gsLst>
            <a:lin ang="0" scaled="0"/>
          </a:gradFill>
        </p:grpSpPr>
        <p:sp>
          <p:nvSpPr>
            <p:cNvPr id="20" name="平行四边形 19"/>
            <p:cNvSpPr/>
            <p:nvPr>
              <p:custDataLst>
                <p:tags r:id="rId17"/>
              </p:custDataLst>
            </p:nvPr>
          </p:nvSpPr>
          <p:spPr>
            <a:xfrm>
              <a:off x="93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21" name="平行四边形 20"/>
            <p:cNvSpPr/>
            <p:nvPr>
              <p:custDataLst>
                <p:tags r:id="rId18"/>
              </p:custDataLst>
            </p:nvPr>
          </p:nvSpPr>
          <p:spPr>
            <a:xfrm>
              <a:off x="121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22" name="平行四边形 21"/>
            <p:cNvSpPr/>
            <p:nvPr>
              <p:custDataLst>
                <p:tags r:id="rId19"/>
              </p:custDataLst>
            </p:nvPr>
          </p:nvSpPr>
          <p:spPr>
            <a:xfrm>
              <a:off x="150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23" name="平行四边形 22"/>
            <p:cNvSpPr/>
            <p:nvPr>
              <p:custDataLst>
                <p:tags r:id="rId20"/>
              </p:custDataLst>
            </p:nvPr>
          </p:nvSpPr>
          <p:spPr>
            <a:xfrm>
              <a:off x="178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24" name="平行四边形 23"/>
            <p:cNvSpPr/>
            <p:nvPr>
              <p:custDataLst>
                <p:tags r:id="rId21"/>
              </p:custDataLst>
            </p:nvPr>
          </p:nvSpPr>
          <p:spPr>
            <a:xfrm>
              <a:off x="2070"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sp>
          <p:nvSpPr>
            <p:cNvPr id="25" name="平行四边形 24"/>
            <p:cNvSpPr/>
            <p:nvPr>
              <p:custDataLst>
                <p:tags r:id="rId22"/>
              </p:custDataLst>
            </p:nvPr>
          </p:nvSpPr>
          <p:spPr>
            <a:xfrm>
              <a:off x="2355" y="1845"/>
              <a:ext cx="285" cy="255"/>
            </a:xfrm>
            <a:prstGeom prst="parallelogram">
              <a:avLst>
                <a:gd name="adj" fmla="val 32941"/>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schemeClr val="lt1"/>
                </a:solidFill>
                <a:cs typeface="微软雅黑" panose="020b0503020204020204" charset="-122"/>
              </a:endParaRPr>
            </a:p>
          </p:txBody>
        </p:sp>
      </p:grpSp>
      <p:cxnSp>
        <p:nvCxnSpPr>
          <p:cNvPr id="19" name="直接连接符 18"/>
          <p:cNvCxnSpPr/>
          <p:nvPr userDrawn="1">
            <p:custDataLst>
              <p:tags r:id="rId23"/>
            </p:custDataLst>
          </p:nvPr>
        </p:nvCxnSpPr>
        <p:spPr>
          <a:xfrm>
            <a:off x="1721485" y="2413000"/>
            <a:ext cx="1744980" cy="0"/>
          </a:xfrm>
          <a:prstGeom prst="line">
            <a:avLst/>
          </a:prstGeom>
          <a:gradFill>
            <a:gsLst>
              <a:gs pos="0">
                <a:schemeClr val="accent1"/>
              </a:gs>
              <a:gs pos="25000">
                <a:schemeClr val="accent2"/>
              </a:gs>
              <a:gs pos="100000">
                <a:schemeClr val="accent2">
                  <a:alpha val="70000"/>
                </a:schemeClr>
              </a:gs>
            </a:gsLst>
            <a:lin ang="0" scaled="0"/>
          </a:gradFill>
          <a:ln w="12700">
            <a:gradFill>
              <a:gsLst>
                <a:gs pos="85000">
                  <a:schemeClr val="accent2">
                    <a:alpha val="5000"/>
                  </a:schemeClr>
                </a:gs>
                <a:gs pos="0">
                  <a:schemeClr val="accent2">
                    <a:alpha val="70000"/>
                  </a:schemeClr>
                </a:gs>
              </a:gsLst>
              <a:lin ang="0" scaled="1"/>
            </a:gradFill>
          </a:ln>
        </p:spPr>
        <p:style>
          <a:lnRef idx="1">
            <a:schemeClr val="accent1"/>
          </a:lnRef>
          <a:fillRef idx="0">
            <a:schemeClr val="accent1"/>
          </a:fillRef>
          <a:effectRef idx="0">
            <a:schemeClr val="accent1"/>
          </a:effectRef>
          <a:fontRef idx="minor">
            <a:schemeClr val="tx1"/>
          </a:fontRef>
        </p:style>
      </p:cxn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ags" Target="../tags/tag97.xml" /><Relationship Id="rId13" Type="http://schemas.openxmlformats.org/officeDocument/2006/relationships/tags" Target="../tags/tag98.xml" /><Relationship Id="rId14" Type="http://schemas.openxmlformats.org/officeDocument/2006/relationships/tags" Target="../tags/tag99.xml" /><Relationship Id="rId15" Type="http://schemas.openxmlformats.org/officeDocument/2006/relationships/tags" Target="../tags/tag100.xml" /><Relationship Id="rId16" Type="http://schemas.openxmlformats.org/officeDocument/2006/relationships/tags" Target="../tags/tag101.xml" /><Relationship Id="rId17" Type="http://schemas.openxmlformats.org/officeDocument/2006/relationships/tags" Target="../tags/tag102.xml" /><Relationship Id="rId18" Type="http://schemas.openxmlformats.org/officeDocument/2006/relationships/tags" Target="../tags/tag103.xml" /><Relationship Id="rId19" Type="http://schemas.openxmlformats.org/officeDocument/2006/relationships/tags" Target="../tags/tag104.xml" /><Relationship Id="rId2" Type="http://schemas.openxmlformats.org/officeDocument/2006/relationships/slideLayout" Target="../slideLayouts/slideLayout13.xml" /><Relationship Id="rId20"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2"/>
      </p:bgRef>
    </p:bg>
    <p:spTree>
      <p:nvGrpSpPr>
        <p:cNvPr id="1" name=""/>
        <p:cNvGrpSpPr/>
        <p:nvPr/>
      </p:nvGrpSpPr>
      <p:grpSpPr>
        <a:xfrm>
          <a:off x="0" y="0"/>
          <a:ext cx="0" cy="0"/>
        </a:xfrm>
      </p:grpSpPr>
      <p:sp>
        <p:nvSpPr>
          <p:cNvPr id="8" name="矩形 7"/>
          <p:cNvSpPr/>
          <p:nvPr userDrawn="1">
            <p:custDataLst>
              <p:tags r:id="rId12"/>
            </p:custDataLst>
          </p:nvPr>
        </p:nvSpPr>
        <p:spPr>
          <a:xfrm>
            <a:off x="0" y="635"/>
            <a:ext cx="12192635" cy="6857365"/>
          </a:xfrm>
          <a:prstGeom prst="rect">
            <a:avLst/>
          </a:prstGeom>
          <a:gradFill>
            <a:gsLst>
              <a:gs pos="64000">
                <a:schemeClr val="bg2">
                  <a:lumMod val="90000"/>
                  <a:lumOff val="10000"/>
                  <a:alpha val="53000"/>
                </a:schemeClr>
              </a:gs>
              <a:gs pos="18000">
                <a:schemeClr val="bg2"/>
              </a:gs>
              <a:gs pos="100000">
                <a:schemeClr val="bg2">
                  <a:lumMod val="90000"/>
                  <a:lumOff val="10000"/>
                </a:schemeClr>
              </a:gs>
            </a:gsLst>
            <a:lin ang="13500000" scaled="0"/>
          </a:gradFill>
          <a:ln>
            <a:noFill/>
          </a:ln>
        </p:spPr>
        <p:style>
          <a:lnRef idx="2">
            <a:schemeClr val="accent1">
              <a:lumMod val="75000"/>
            </a:schemeClr>
          </a:lnRef>
          <a:fillRef idx="1">
            <a:schemeClr val="accent1"/>
          </a:fillRef>
          <a:effectRef idx="0">
            <a:srgbClr val="FFFFFF"/>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endParaRPr lang="zh-CN" altLang="en-US"/>
          </a:p>
        </p:txBody>
      </p:sp>
      <p:sp>
        <p:nvSpPr>
          <p:cNvPr id="10" name="矩形 9"/>
          <p:cNvSpPr/>
          <p:nvPr userDrawn="1">
            <p:custDataLst>
              <p:tags r:id="rId13"/>
            </p:custDataLst>
          </p:nvPr>
        </p:nvSpPr>
        <p:spPr>
          <a:xfrm rot="16200000">
            <a:off x="2379345" y="-1689735"/>
            <a:ext cx="150495" cy="4907280"/>
          </a:xfrm>
          <a:prstGeom prst="rect">
            <a:avLst/>
          </a:prstGeom>
          <a:gradFill>
            <a:gsLst>
              <a:gs pos="100000">
                <a:schemeClr val="accent2">
                  <a:alpha val="0"/>
                </a:schemeClr>
              </a:gs>
              <a:gs pos="28000">
                <a:schemeClr val="accent2"/>
              </a:gs>
              <a:gs pos="0">
                <a:schemeClr val="accent1"/>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 name="标题占位符 1"/>
          <p:cNvSpPr>
            <a:spLocks noGrp="1"/>
          </p:cNvSpPr>
          <p:nvPr>
            <p:ph type="title"/>
            <p:custDataLst>
              <p:tags r:id="rId14"/>
            </p:custDataLst>
          </p:nvPr>
        </p:nvSpPr>
        <p:spPr>
          <a:xfrm>
            <a:off x="551935" y="136525"/>
            <a:ext cx="11088130" cy="864000"/>
          </a:xfrm>
          <a:prstGeom prst="rect">
            <a:avLst/>
          </a:prstGeom>
        </p:spPr>
        <p:txBody>
          <a:bodyPr vert="horz" lIns="0" tIns="0" rIns="0" bIns="0" rtlCol="0" anchor="ctr">
            <a:normAutofit/>
          </a:bodyPr>
          <a:lstStyle/>
          <a:p>
            <a:r>
              <a:rPr lang="zh-CN" altLang="en-US"/>
              <a:t>单击此处编辑母版标题样式</a:t>
            </a:r>
            <a:endParaRPr lang="zh-CN" altLang="en-US"/>
          </a:p>
        </p:txBody>
      </p:sp>
      <p:sp>
        <p:nvSpPr>
          <p:cNvPr id="3" name="文本占位符 2"/>
          <p:cNvSpPr>
            <a:spLocks noGrp="1"/>
          </p:cNvSpPr>
          <p:nvPr>
            <p:ph type="body" idx="1"/>
            <p:custDataLst>
              <p:tags r:id="rId15"/>
            </p:custDataLst>
          </p:nvPr>
        </p:nvSpPr>
        <p:spPr>
          <a:xfrm>
            <a:off x="551935" y="1364400"/>
            <a:ext cx="11088130" cy="4813200"/>
          </a:xfrm>
          <a:prstGeom prst="rect">
            <a:avLst/>
          </a:prstGeom>
        </p:spPr>
        <p:txBody>
          <a:bodyPr vert="horz" lIns="0" tIns="0" rIns="0" bIns="0" rtlCol="0">
            <a:normAutofit/>
          </a:bodyPr>
          <a:lstStyle/>
          <a:p>
            <a:pPr lvl="0"/>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4" name="日期占位符 3"/>
          <p:cNvSpPr>
            <a:spLocks noGrp="1"/>
          </p:cNvSpPr>
          <p:nvPr>
            <p:ph type="dt" sz="half" idx="2"/>
            <p:custDataLst>
              <p:tags r:id="rId16"/>
            </p:custDataLst>
          </p:nvPr>
        </p:nvSpPr>
        <p:spPr>
          <a:xfrm>
            <a:off x="838200" y="6356350"/>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5592522B-0F24-4480-B9DD-A9474A6880D6}" type="datetimeFigureOut">
              <a:rPr lang="zh-CN" altLang="en-US" smtClean="0"/>
              <a:t/>
            </a:fld>
            <a:endParaRPr lang="zh-CN" altLang="en-US"/>
          </a:p>
        </p:txBody>
      </p:sp>
      <p:sp>
        <p:nvSpPr>
          <p:cNvPr id="5" name="页脚占位符 4"/>
          <p:cNvSpPr>
            <a:spLocks noGrp="1"/>
          </p:cNvSpPr>
          <p:nvPr>
            <p:ph type="ftr" sz="quarter" idx="3"/>
            <p:custDataLst>
              <p:tags r:id="rId17"/>
            </p:custDataLst>
          </p:nvPr>
        </p:nvSpPr>
        <p:spPr>
          <a:xfrm>
            <a:off x="4038600" y="6356350"/>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灯片编号占位符 5"/>
          <p:cNvSpPr>
            <a:spLocks noGrp="1"/>
          </p:cNvSpPr>
          <p:nvPr>
            <p:ph type="sldNum" sz="quarter" idx="4"/>
            <p:custDataLst>
              <p:tags r:id="rId18"/>
            </p:custDataLst>
          </p:nvPr>
        </p:nvSpPr>
        <p:spPr>
          <a:xfrm>
            <a:off x="8610600" y="6356350"/>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E5F26B5-172A-4DC2-B0B7-181CFC56B87C}" type="slidenum">
              <a:rPr lang="zh-CN" altLang="en-US" smtClean="0"/>
              <a:t/>
            </a:fld>
            <a:endParaRPr lang="zh-CN" altLang="en-US"/>
          </a:p>
        </p:txBody>
      </p:sp>
      <p:sp>
        <p:nvSpPr>
          <p:cNvPr id="9" name="KSO_TEMPLATE" hidden="1"/>
          <p:cNvSpPr/>
          <p:nvPr userDrawn="1">
            <p:custDataLst>
              <p:tags r:id="rId19"/>
            </p:custDataLst>
          </p:nvPr>
        </p:nvSpPr>
        <p:spPr>
          <a:xfrm flipH="1">
            <a:off x="0" y="0"/>
            <a:ext cx="0" cy="0"/>
          </a:xfrm>
          <a:prstGeom prst="rect">
            <a:avLst/>
          </a:prstGeom>
          <a:gradFill>
            <a:gsLst>
              <a:gs pos="0">
                <a:schemeClr val="accent2">
                  <a:alpha val="80000"/>
                </a:schemeClr>
              </a:gs>
              <a:gs pos="100000">
                <a:schemeClr val="accent1"/>
              </a:gs>
              <a:gs pos="48000">
                <a:schemeClr val="accent2">
                  <a:alpha val="70000"/>
                </a:schemeClr>
              </a:gs>
            </a:gsLst>
            <a:lin ang="10800000" scaled="1"/>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dk1" tx1="lt1" bg2="dk2" tx2="lt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100000"/>
        </a:lnSpc>
        <a:spcBef>
          <a:spcPct val="0"/>
        </a:spcBef>
        <a:buNone/>
        <a:defRPr sz="3000" b="1" kern="1200">
          <a:solidFill>
            <a:schemeClr val="tx1"/>
          </a:solidFill>
          <a:latin typeface="+mj-lt"/>
          <a:ea typeface="+mj-ea"/>
          <a:cs typeface="+mj-cs"/>
        </a:defRPr>
      </a:lvl1pPr>
    </p:titleStyle>
    <p:bodyStyle>
      <a:lvl1pPr marL="228600" indent="-228600" algn="l" defTabSz="914400" rtl="0" eaLnBrk="1" latinLnBrk="0" hangingPunct="1">
        <a:lnSpc>
          <a:spcPct val="130000"/>
        </a:lnSpc>
        <a:spcBef>
          <a:spcPts val="1000"/>
        </a:spcBef>
        <a:buFont typeface="Arial" pitchFamily="34" charset="0"/>
        <a:buChar char="•"/>
        <a:defRPr sz="2400" kern="1200">
          <a:solidFill>
            <a:schemeClr val="tx1"/>
          </a:solidFill>
          <a:latin typeface="+mn-lt"/>
          <a:ea typeface="+mn-ea"/>
          <a:cs typeface="+mn-cs"/>
        </a:defRPr>
      </a:lvl1pPr>
      <a:lvl2pPr marL="538480" indent="-206375" algn="l" defTabSz="914400" rtl="0" eaLnBrk="1" latinLnBrk="0" hangingPunct="1">
        <a:lnSpc>
          <a:spcPct val="130000"/>
        </a:lnSpc>
        <a:spcBef>
          <a:spcPct val="0"/>
        </a:spcBef>
        <a:buFont typeface="Arial" pitchFamily="34" charset="0"/>
        <a:buChar char="•"/>
        <a:defRPr sz="2000" kern="1200">
          <a:solidFill>
            <a:schemeClr val="tx1">
              <a:lumMod val="65000"/>
              <a:lumOff val="35000"/>
            </a:schemeClr>
          </a:solidFill>
          <a:latin typeface="+mn-lt"/>
          <a:ea typeface="+mn-ea"/>
          <a:cs typeface="+mn-cs"/>
        </a:defRPr>
      </a:lvl2pPr>
      <a:lvl3pPr marL="798830" indent="-161925" algn="l" defTabSz="914400" rtl="0" eaLnBrk="1" latinLnBrk="0" hangingPunct="1">
        <a:lnSpc>
          <a:spcPct val="130000"/>
        </a:lnSpc>
        <a:spcBef>
          <a:spcPct val="0"/>
        </a:spcBef>
        <a:buFont typeface="Arial" pitchFamily="34" charset="0"/>
        <a:buChar char="•"/>
        <a:defRPr sz="1800" kern="1200">
          <a:solidFill>
            <a:schemeClr val="tx1">
              <a:lumMod val="65000"/>
              <a:lumOff val="35000"/>
            </a:schemeClr>
          </a:solidFill>
          <a:latin typeface="+mn-lt"/>
          <a:ea typeface="+mn-ea"/>
          <a:cs typeface="+mn-cs"/>
        </a:defRPr>
      </a:lvl3pPr>
      <a:lvl4pPr marL="1030605" indent="-149225" algn="l" defTabSz="914400" rtl="0" eaLnBrk="1" latinLnBrk="0" hangingPunct="1">
        <a:lnSpc>
          <a:spcPct val="130000"/>
        </a:lnSpc>
        <a:spcBef>
          <a:spcPct val="0"/>
        </a:spcBef>
        <a:buFont typeface="Arial" pitchFamily="34" charset="0"/>
        <a:buChar char="•"/>
        <a:defRPr sz="1600" kern="1200">
          <a:solidFill>
            <a:schemeClr val="tx1">
              <a:lumMod val="65000"/>
              <a:lumOff val="35000"/>
            </a:schemeClr>
          </a:solidFill>
          <a:latin typeface="+mn-lt"/>
          <a:ea typeface="+mn-ea"/>
          <a:cs typeface="+mn-cs"/>
        </a:defRPr>
      </a:lvl4pPr>
      <a:lvl5pPr marL="1235075" indent="-127000" algn="l" defTabSz="914400" rtl="0" eaLnBrk="1" latinLnBrk="0" hangingPunct="1">
        <a:lnSpc>
          <a:spcPct val="130000"/>
        </a:lnSpc>
        <a:spcBef>
          <a:spcPct val="0"/>
        </a:spcBef>
        <a:buFont typeface="Arial"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tags" Target="../tags/tag105.xml" /><Relationship Id="rId3" Type="http://schemas.openxmlformats.org/officeDocument/2006/relationships/tags" Target="../tags/tag106.xml" /><Relationship Id="rId4" Type="http://schemas.openxmlformats.org/officeDocument/2006/relationships/tags" Target="../tags/tag107.xml" /><Relationship Id="rId5" Type="http://schemas.openxmlformats.org/officeDocument/2006/relationships/tags" Target="../tags/tag108.xml" /><Relationship Id="rId6" Type="http://schemas.openxmlformats.org/officeDocument/2006/relationships/tags" Target="../tags/tag109.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118.xml" /><Relationship Id="rId11" Type="http://schemas.openxmlformats.org/officeDocument/2006/relationships/tags" Target="../tags/tag119.xml" /><Relationship Id="rId12" Type="http://schemas.openxmlformats.org/officeDocument/2006/relationships/tags" Target="../tags/tag120.xml" /><Relationship Id="rId13" Type="http://schemas.openxmlformats.org/officeDocument/2006/relationships/tags" Target="../tags/tag121.xml" /><Relationship Id="rId14" Type="http://schemas.openxmlformats.org/officeDocument/2006/relationships/tags" Target="../tags/tag122.xml" /><Relationship Id="rId15" Type="http://schemas.openxmlformats.org/officeDocument/2006/relationships/tags" Target="../tags/tag123.xml" /><Relationship Id="rId16" Type="http://schemas.openxmlformats.org/officeDocument/2006/relationships/tags" Target="../tags/tag124.xml" /><Relationship Id="rId17" Type="http://schemas.openxmlformats.org/officeDocument/2006/relationships/tags" Target="../tags/tag125.xml" /><Relationship Id="rId18" Type="http://schemas.openxmlformats.org/officeDocument/2006/relationships/tags" Target="../tags/tag126.xml" /><Relationship Id="rId19" Type="http://schemas.openxmlformats.org/officeDocument/2006/relationships/tags" Target="../tags/tag127.xml" /><Relationship Id="rId2" Type="http://schemas.openxmlformats.org/officeDocument/2006/relationships/tags" Target="../tags/tag110.xml" /><Relationship Id="rId20" Type="http://schemas.openxmlformats.org/officeDocument/2006/relationships/tags" Target="../tags/tag128.xml" /><Relationship Id="rId21" Type="http://schemas.openxmlformats.org/officeDocument/2006/relationships/tags" Target="../tags/tag129.xml" /><Relationship Id="rId22" Type="http://schemas.openxmlformats.org/officeDocument/2006/relationships/tags" Target="../tags/tag130.xml" /><Relationship Id="rId3" Type="http://schemas.openxmlformats.org/officeDocument/2006/relationships/tags" Target="../tags/tag111.xml" /><Relationship Id="rId4" Type="http://schemas.openxmlformats.org/officeDocument/2006/relationships/tags" Target="../tags/tag112.xml" /><Relationship Id="rId5" Type="http://schemas.openxmlformats.org/officeDocument/2006/relationships/tags" Target="../tags/tag113.xml" /><Relationship Id="rId6" Type="http://schemas.openxmlformats.org/officeDocument/2006/relationships/tags" Target="../tags/tag114.xml" /><Relationship Id="rId7" Type="http://schemas.openxmlformats.org/officeDocument/2006/relationships/tags" Target="../tags/tag115.xml" /><Relationship Id="rId8" Type="http://schemas.openxmlformats.org/officeDocument/2006/relationships/tags" Target="../tags/tag116.xml" /><Relationship Id="rId9" Type="http://schemas.openxmlformats.org/officeDocument/2006/relationships/tags" Target="../tags/tag11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31.xml" /><Relationship Id="rId3" Type="http://schemas.openxmlformats.org/officeDocument/2006/relationships/tags" Target="../tags/tag132.xml" /><Relationship Id="rId4" Type="http://schemas.openxmlformats.org/officeDocument/2006/relationships/tags" Target="../tags/tag13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2.xml" /><Relationship Id="rId2" Type="http://schemas.openxmlformats.org/officeDocument/2006/relationships/tags" Target="../tags/tag134.xml" /><Relationship Id="rId3" Type="http://schemas.openxmlformats.org/officeDocument/2006/relationships/tags" Target="../tags/tag135.xml" /><Relationship Id="rId4" Type="http://schemas.openxmlformats.org/officeDocument/2006/relationships/tags" Target="../tags/tag136.xml" /><Relationship Id="rId5" Type="http://schemas.openxmlformats.org/officeDocument/2006/relationships/tags" Target="../tags/tag137.xml" /><Relationship Id="rId6" Type="http://schemas.openxmlformats.org/officeDocument/2006/relationships/tags" Target="../tags/tag138.xml" /><Relationship Id="rId7" Type="http://schemas.openxmlformats.org/officeDocument/2006/relationships/tags" Target="../tags/tag139.xml" /><Relationship Id="rId8" Type="http://schemas.openxmlformats.org/officeDocument/2006/relationships/tags" Target="../tags/tag140.xml" /><Relationship Id="rId9" Type="http://schemas.openxmlformats.org/officeDocument/2006/relationships/tags" Target="../tags/tag141.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51.xml" /><Relationship Id="rId11" Type="http://schemas.openxmlformats.org/officeDocument/2006/relationships/tags" Target="../tags/tag152.xml" /><Relationship Id="rId12" Type="http://schemas.openxmlformats.org/officeDocument/2006/relationships/tags" Target="../tags/tag153.xml" /><Relationship Id="rId13" Type="http://schemas.openxmlformats.org/officeDocument/2006/relationships/tags" Target="../tags/tag154.xml" /><Relationship Id="rId2" Type="http://schemas.openxmlformats.org/officeDocument/2006/relationships/tags" Target="../tags/tag143.xml" /><Relationship Id="rId3" Type="http://schemas.openxmlformats.org/officeDocument/2006/relationships/tags" Target="../tags/tag144.xml" /><Relationship Id="rId4" Type="http://schemas.openxmlformats.org/officeDocument/2006/relationships/tags" Target="../tags/tag145.xml" /><Relationship Id="rId5" Type="http://schemas.openxmlformats.org/officeDocument/2006/relationships/tags" Target="../tags/tag146.xml" /><Relationship Id="rId6" Type="http://schemas.openxmlformats.org/officeDocument/2006/relationships/tags" Target="../tags/tag147.xml" /><Relationship Id="rId7" Type="http://schemas.openxmlformats.org/officeDocument/2006/relationships/tags" Target="../tags/tag148.xml" /><Relationship Id="rId8" Type="http://schemas.openxmlformats.org/officeDocument/2006/relationships/tags" Target="../tags/tag149.xml" /><Relationship Id="rId9" Type="http://schemas.openxmlformats.org/officeDocument/2006/relationships/tags" Target="../tags/tag150.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155.xml" /><Relationship Id="rId3" Type="http://schemas.openxmlformats.org/officeDocument/2006/relationships/tags" Target="../tags/tag156.xml" /><Relationship Id="rId4" Type="http://schemas.openxmlformats.org/officeDocument/2006/relationships/tags" Target="../tags/tag157.xml" /><Relationship Id="rId5" Type="http://schemas.openxmlformats.org/officeDocument/2006/relationships/tags" Target="../tags/tag15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7.xml" /><Relationship Id="rId11" Type="http://schemas.openxmlformats.org/officeDocument/2006/relationships/tags" Target="../tags/tag168.xml" /><Relationship Id="rId12" Type="http://schemas.openxmlformats.org/officeDocument/2006/relationships/tags" Target="../tags/tag169.xml" /><Relationship Id="rId13" Type="http://schemas.openxmlformats.org/officeDocument/2006/relationships/tags" Target="../tags/tag170.xml" /><Relationship Id="rId2" Type="http://schemas.openxmlformats.org/officeDocument/2006/relationships/tags" Target="../tags/tag159.xml" /><Relationship Id="rId3" Type="http://schemas.openxmlformats.org/officeDocument/2006/relationships/tags" Target="../tags/tag160.xml" /><Relationship Id="rId4" Type="http://schemas.openxmlformats.org/officeDocument/2006/relationships/tags" Target="../tags/tag161.xml" /><Relationship Id="rId5" Type="http://schemas.openxmlformats.org/officeDocument/2006/relationships/tags" Target="../tags/tag162.xml" /><Relationship Id="rId6" Type="http://schemas.openxmlformats.org/officeDocument/2006/relationships/tags" Target="../tags/tag163.xml" /><Relationship Id="rId7" Type="http://schemas.openxmlformats.org/officeDocument/2006/relationships/tags" Target="../tags/tag164.xml" /><Relationship Id="rId8" Type="http://schemas.openxmlformats.org/officeDocument/2006/relationships/tags" Target="../tags/tag165.xml" /><Relationship Id="rId9" Type="http://schemas.openxmlformats.org/officeDocument/2006/relationships/tags" Target="../tags/tag166.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tags" Target="../tags/tag17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82.xml" /><Relationship Id="rId11" Type="http://schemas.openxmlformats.org/officeDocument/2006/relationships/tags" Target="../tags/tag183.xml" /><Relationship Id="rId12" Type="http://schemas.openxmlformats.org/officeDocument/2006/relationships/tags" Target="../tags/tag184.xml" /><Relationship Id="rId13" Type="http://schemas.openxmlformats.org/officeDocument/2006/relationships/tags" Target="../tags/tag185.xml" /><Relationship Id="rId14" Type="http://schemas.openxmlformats.org/officeDocument/2006/relationships/tags" Target="../tags/tag186.xml" /><Relationship Id="rId15" Type="http://schemas.openxmlformats.org/officeDocument/2006/relationships/tags" Target="../tags/tag187.xml" /><Relationship Id="rId16" Type="http://schemas.openxmlformats.org/officeDocument/2006/relationships/tags" Target="../tags/tag188.xml" /><Relationship Id="rId17" Type="http://schemas.openxmlformats.org/officeDocument/2006/relationships/tags" Target="../tags/tag189.xml" /><Relationship Id="rId18" Type="http://schemas.openxmlformats.org/officeDocument/2006/relationships/tags" Target="../tags/tag190.xml" /><Relationship Id="rId2" Type="http://schemas.openxmlformats.org/officeDocument/2006/relationships/tags" Target="../tags/tag174.xml" /><Relationship Id="rId3" Type="http://schemas.openxmlformats.org/officeDocument/2006/relationships/tags" Target="../tags/tag175.xml" /><Relationship Id="rId4" Type="http://schemas.openxmlformats.org/officeDocument/2006/relationships/tags" Target="../tags/tag176.xml" /><Relationship Id="rId5" Type="http://schemas.openxmlformats.org/officeDocument/2006/relationships/tags" Target="../tags/tag177.xml" /><Relationship Id="rId6" Type="http://schemas.openxmlformats.org/officeDocument/2006/relationships/tags" Target="../tags/tag178.xml" /><Relationship Id="rId7" Type="http://schemas.openxmlformats.org/officeDocument/2006/relationships/tags" Target="../tags/tag179.xml" /><Relationship Id="rId8" Type="http://schemas.openxmlformats.org/officeDocument/2006/relationships/tags" Target="../tags/tag180.xml" /><Relationship Id="rId9" Type="http://schemas.openxmlformats.org/officeDocument/2006/relationships/tags" Target="../tags/tag181.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99.xml" /><Relationship Id="rId11" Type="http://schemas.openxmlformats.org/officeDocument/2006/relationships/tags" Target="../tags/tag200.xml" /><Relationship Id="rId12" Type="http://schemas.openxmlformats.org/officeDocument/2006/relationships/tags" Target="../tags/tag201.xml" /><Relationship Id="rId13" Type="http://schemas.openxmlformats.org/officeDocument/2006/relationships/tags" Target="../tags/tag202.xml" /><Relationship Id="rId2" Type="http://schemas.openxmlformats.org/officeDocument/2006/relationships/tags" Target="../tags/tag191.xml" /><Relationship Id="rId3" Type="http://schemas.openxmlformats.org/officeDocument/2006/relationships/tags" Target="../tags/tag192.xml" /><Relationship Id="rId4" Type="http://schemas.openxmlformats.org/officeDocument/2006/relationships/tags" Target="../tags/tag193.xml" /><Relationship Id="rId5" Type="http://schemas.openxmlformats.org/officeDocument/2006/relationships/tags" Target="../tags/tag194.xml" /><Relationship Id="rId6" Type="http://schemas.openxmlformats.org/officeDocument/2006/relationships/tags" Target="../tags/tag195.xml" /><Relationship Id="rId7" Type="http://schemas.openxmlformats.org/officeDocument/2006/relationships/tags" Target="../tags/tag196.xml" /><Relationship Id="rId8" Type="http://schemas.openxmlformats.org/officeDocument/2006/relationships/tags" Target="../tags/tag197.xml" /><Relationship Id="rId9" Type="http://schemas.openxmlformats.org/officeDocument/2006/relationships/tags" Target="../tags/tag19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11.xml" /><Relationship Id="rId11" Type="http://schemas.openxmlformats.org/officeDocument/2006/relationships/tags" Target="../tags/tag212.xml" /><Relationship Id="rId12" Type="http://schemas.openxmlformats.org/officeDocument/2006/relationships/tags" Target="../tags/tag213.xml" /><Relationship Id="rId13" Type="http://schemas.openxmlformats.org/officeDocument/2006/relationships/tags" Target="../tags/tag214.xml" /><Relationship Id="rId2" Type="http://schemas.openxmlformats.org/officeDocument/2006/relationships/tags" Target="../tags/tag203.xml" /><Relationship Id="rId3" Type="http://schemas.openxmlformats.org/officeDocument/2006/relationships/tags" Target="../tags/tag204.xml" /><Relationship Id="rId4" Type="http://schemas.openxmlformats.org/officeDocument/2006/relationships/tags" Target="../tags/tag205.xml" /><Relationship Id="rId5" Type="http://schemas.openxmlformats.org/officeDocument/2006/relationships/tags" Target="../tags/tag206.xml" /><Relationship Id="rId6" Type="http://schemas.openxmlformats.org/officeDocument/2006/relationships/tags" Target="../tags/tag207.xml" /><Relationship Id="rId7" Type="http://schemas.openxmlformats.org/officeDocument/2006/relationships/tags" Target="../tags/tag208.xml" /><Relationship Id="rId8" Type="http://schemas.openxmlformats.org/officeDocument/2006/relationships/tags" Target="../tags/tag209.xml" /><Relationship Id="rId9" Type="http://schemas.openxmlformats.org/officeDocument/2006/relationships/tags" Target="../tags/tag210.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23.xml" /><Relationship Id="rId11" Type="http://schemas.openxmlformats.org/officeDocument/2006/relationships/tags" Target="../tags/tag224.xml" /><Relationship Id="rId12" Type="http://schemas.openxmlformats.org/officeDocument/2006/relationships/tags" Target="../tags/tag225.xml" /><Relationship Id="rId13" Type="http://schemas.openxmlformats.org/officeDocument/2006/relationships/tags" Target="../tags/tag226.xml" /><Relationship Id="rId14" Type="http://schemas.openxmlformats.org/officeDocument/2006/relationships/tags" Target="../tags/tag227.xml" /><Relationship Id="rId15" Type="http://schemas.openxmlformats.org/officeDocument/2006/relationships/tags" Target="../tags/tag228.xml" /><Relationship Id="rId16" Type="http://schemas.openxmlformats.org/officeDocument/2006/relationships/tags" Target="../tags/tag229.xml" /><Relationship Id="rId17" Type="http://schemas.openxmlformats.org/officeDocument/2006/relationships/tags" Target="../tags/tag230.xml" /><Relationship Id="rId18" Type="http://schemas.openxmlformats.org/officeDocument/2006/relationships/tags" Target="../tags/tag231.xml" /><Relationship Id="rId19" Type="http://schemas.openxmlformats.org/officeDocument/2006/relationships/tags" Target="../tags/tag232.xml" /><Relationship Id="rId2" Type="http://schemas.openxmlformats.org/officeDocument/2006/relationships/tags" Target="../tags/tag215.xml" /><Relationship Id="rId20" Type="http://schemas.openxmlformats.org/officeDocument/2006/relationships/tags" Target="../tags/tag233.xml" /><Relationship Id="rId21" Type="http://schemas.openxmlformats.org/officeDocument/2006/relationships/tags" Target="../tags/tag234.xml" /><Relationship Id="rId22" Type="http://schemas.openxmlformats.org/officeDocument/2006/relationships/tags" Target="../tags/tag235.xml" /><Relationship Id="rId23" Type="http://schemas.openxmlformats.org/officeDocument/2006/relationships/tags" Target="../tags/tag236.xml" /><Relationship Id="rId24" Type="http://schemas.openxmlformats.org/officeDocument/2006/relationships/tags" Target="../tags/tag237.xml" /><Relationship Id="rId25" Type="http://schemas.openxmlformats.org/officeDocument/2006/relationships/tags" Target="../tags/tag238.xml" /><Relationship Id="rId26" Type="http://schemas.openxmlformats.org/officeDocument/2006/relationships/tags" Target="../tags/tag239.xml" /><Relationship Id="rId27" Type="http://schemas.openxmlformats.org/officeDocument/2006/relationships/tags" Target="../tags/tag240.xml" /><Relationship Id="rId28" Type="http://schemas.openxmlformats.org/officeDocument/2006/relationships/tags" Target="../tags/tag241.xml" /><Relationship Id="rId29" Type="http://schemas.openxmlformats.org/officeDocument/2006/relationships/tags" Target="../tags/tag242.xml" /><Relationship Id="rId3" Type="http://schemas.openxmlformats.org/officeDocument/2006/relationships/tags" Target="../tags/tag216.xml" /><Relationship Id="rId30" Type="http://schemas.openxmlformats.org/officeDocument/2006/relationships/tags" Target="../tags/tag243.xml" /><Relationship Id="rId4" Type="http://schemas.openxmlformats.org/officeDocument/2006/relationships/tags" Target="../tags/tag217.xml" /><Relationship Id="rId5" Type="http://schemas.openxmlformats.org/officeDocument/2006/relationships/tags" Target="../tags/tag218.xml" /><Relationship Id="rId6" Type="http://schemas.openxmlformats.org/officeDocument/2006/relationships/tags" Target="../tags/tag219.xml" /><Relationship Id="rId7" Type="http://schemas.openxmlformats.org/officeDocument/2006/relationships/tags" Target="../tags/tag220.xml" /><Relationship Id="rId8" Type="http://schemas.openxmlformats.org/officeDocument/2006/relationships/tags" Target="../tags/tag221.xml" /><Relationship Id="rId9" Type="http://schemas.openxmlformats.org/officeDocument/2006/relationships/tags" Target="../tags/tag222.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tags" Target="../tags/tag244.xml" /><Relationship Id="rId3" Type="http://schemas.openxmlformats.org/officeDocument/2006/relationships/tags" Target="../tags/tag245.xml" /><Relationship Id="rId4" Type="http://schemas.openxmlformats.org/officeDocument/2006/relationships/tags" Target="../tags/tag24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47.xml" /><Relationship Id="rId3" Type="http://schemas.openxmlformats.org/officeDocument/2006/relationships/tags" Target="../tags/tag248.xml" /><Relationship Id="rId4" Type="http://schemas.openxmlformats.org/officeDocument/2006/relationships/tags" Target="../tags/tag249.xml" /><Relationship Id="rId5" Type="http://schemas.openxmlformats.org/officeDocument/2006/relationships/tags" Target="../tags/tag250.xml" /><Relationship Id="rId6" Type="http://schemas.openxmlformats.org/officeDocument/2006/relationships/tags" Target="../tags/tag251.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52.xml" /><Relationship Id="rId3" Type="http://schemas.openxmlformats.org/officeDocument/2006/relationships/tags" Target="../tags/tag253.xml" /><Relationship Id="rId4" Type="http://schemas.openxmlformats.org/officeDocument/2006/relationships/tags" Target="../tags/tag254.xml" /><Relationship Id="rId5" Type="http://schemas.openxmlformats.org/officeDocument/2006/relationships/tags" Target="../tags/tag25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tags" Target="../tags/tag256.xml" /><Relationship Id="rId3" Type="http://schemas.openxmlformats.org/officeDocument/2006/relationships/tags" Target="../tags/tag257.xml" /><Relationship Id="rId4" Type="http://schemas.openxmlformats.org/officeDocument/2006/relationships/tags" Target="../tags/tag258.xml" /><Relationship Id="rId5" Type="http://schemas.openxmlformats.org/officeDocument/2006/relationships/tags" Target="../tags/tag259.xml" /><Relationship Id="rId6" Type="http://schemas.openxmlformats.org/officeDocument/2006/relationships/tags" Target="../tags/tag260.xml" /><Relationship Id="rId7" Type="http://schemas.openxmlformats.org/officeDocument/2006/relationships/tags" Target="../tags/tag261.xml" /><Relationship Id="rId8" Type="http://schemas.openxmlformats.org/officeDocument/2006/relationships/tags" Target="../tags/tag262.xml" /><Relationship Id="rId9" Type="http://schemas.openxmlformats.org/officeDocument/2006/relationships/tags" Target="../tags/tag26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7112130146006026"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ctrTitle"/>
            <p:custDataLst>
              <p:tags r:id="rId2"/>
            </p:custDataLst>
          </p:nvPr>
        </p:nvSpPr>
        <p:spPr>
          <a:xfrm>
            <a:off x="533399" y="1864175"/>
            <a:ext cx="10515600" cy="1800000"/>
          </a:xfrm>
        </p:spPr>
        <p:txBody>
          <a:bodyPr>
            <a:normAutofit fontScale="90000"/>
          </a:bodyPr>
          <a:lstStyle/>
          <a:p>
            <a:r>
              <a:rPr lang="zh-CN" altLang="en-US">
                <a:solidFill>
                  <a:schemeClr val="lt1">
                    <a:lumMod val="100000"/>
                  </a:schemeClr>
                </a:solidFill>
              </a:rPr>
              <a:t>数据收集和分析在疼痛管理和治疗效果改善中的应用</a:t>
            </a:r>
            <a:endParaRPr lang="zh-CN" altLang="en-US">
              <a:solidFill>
                <a:schemeClr val="lt1">
                  <a:lumMod val="100000"/>
                </a:schemeClr>
              </a:solidFill>
            </a:endParaRPr>
          </a:p>
        </p:txBody>
      </p:sp>
      <p:sp>
        <p:nvSpPr>
          <p:cNvPr id="5" name="副标题"/>
          <p:cNvSpPr>
            <a:spLocks noGrp="1"/>
          </p:cNvSpPr>
          <p:nvPr>
            <p:ph type="subTitle" idx="1"/>
            <p:custDataLst>
              <p:tags r:id="rId3"/>
            </p:custDataLst>
          </p:nvPr>
        </p:nvSpPr>
        <p:spPr>
          <a:xfrm>
            <a:off x="533399" y="3735355"/>
            <a:ext cx="10515600" cy="972000"/>
          </a:xfrm>
        </p:spPr>
        <p:txBody>
          <a:bodyPr/>
          <a:lstStyle/>
          <a:p>
            <a:r>
              <a:rPr lang="en-US" altLang="zh-CN" err="1"/>
              <a:t>xxx,a click to unlimited possibilites</a:t>
            </a:r>
            <a:endParaRPr lang="en-US" altLang="zh-CN"/>
          </a:p>
        </p:txBody>
      </p:sp>
      <p:sp>
        <p:nvSpPr>
          <p:cNvPr id="6" name="公司名"/>
          <p:cNvSpPr>
            <a:spLocks noGrp="1"/>
          </p:cNvSpPr>
          <p:nvPr>
            <p:ph type="body" sz="quarter" idx="13"/>
            <p:custDataLst>
              <p:tags r:id="rId4"/>
            </p:custDataLst>
          </p:nvPr>
        </p:nvSpPr>
        <p:spPr>
          <a:xfrm>
            <a:off x="533399" y="468000"/>
            <a:ext cx="2743199" cy="504000"/>
          </a:xfrm>
        </p:spPr>
        <p:txBody>
          <a:bodyPr/>
          <a:lstStyle/>
          <a:p>
            <a:r>
              <a:rPr lang="en-US" altLang="zh-CN"/>
              <a:t>YOUR LOGO</a:t>
            </a:r>
            <a:endParaRPr lang="zh-CN" altLang="en-US"/>
          </a:p>
        </p:txBody>
      </p:sp>
      <p:sp>
        <p:nvSpPr>
          <p:cNvPr id="10" name="署名"/>
          <p:cNvSpPr>
            <a:spLocks noGrp="1"/>
          </p:cNvSpPr>
          <p:nvPr>
            <p:ph type="body" sz="quarter" idx="17"/>
            <p:custDataLst>
              <p:tags r:id="rId5"/>
            </p:custDataLst>
          </p:nvPr>
        </p:nvSpPr>
        <p:spPr>
          <a:xfrm>
            <a:off x="1190413" y="5106881"/>
            <a:ext cx="2743200" cy="504000"/>
          </a:xfrm>
        </p:spPr>
        <p:txBody>
          <a:bodyPr>
            <a:normAutofit/>
          </a:bodyPr>
          <a:lstStyle/>
          <a:p>
            <a:r>
              <a:rPr lang="zh-CN" altLang="en-US">
                <a:solidFill>
                  <a:schemeClr val="lt1">
                    <a:lumMod val="100000"/>
                  </a:schemeClr>
                </a:solidFill>
              </a:rPr>
              <a:t>汇报人：</a:t>
            </a:r>
            <a:r>
              <a:rPr lang="en-US" altLang="zh-CN">
                <a:solidFill>
                  <a:schemeClr val="lt1">
                    <a:lumMod val="100000"/>
                  </a:schemeClr>
                </a:solidFill>
              </a:rPr>
              <a:t>xxx</a:t>
            </a:r>
            <a:endParaRPr lang="zh-CN" altLang="en-US">
              <a:solidFill>
                <a:schemeClr val="lt1">
                  <a:lumMod val="100000"/>
                </a:schemeClr>
              </a:solidFill>
            </a:endParaRPr>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3480487" y="227425"/>
            <a:ext cx="1600653" cy="1308480"/>
          </a:xfrm>
        </p:spPr>
        <p:txBody>
          <a:bodyPr/>
          <a:lstStyle/>
          <a:p>
            <a:r>
              <a:rPr lang="zh-CN" altLang="en-US">
                <a:solidFill>
                  <a:schemeClr val="lt1">
                    <a:lumMod val="100000"/>
                  </a:schemeClr>
                </a:solidFill>
              </a:rPr>
              <a:t>目录</a:t>
            </a:r>
            <a:endParaRPr lang="zh-CN" altLang="en-US">
              <a:solidFill>
                <a:schemeClr val="lt1">
                  <a:lumMod val="100000"/>
                </a:schemeClr>
              </a:solidFill>
            </a:endParaRPr>
          </a:p>
        </p:txBody>
      </p:sp>
      <p:sp>
        <p:nvSpPr>
          <p:cNvPr id="5" name="副标题"/>
          <p:cNvSpPr>
            <a:spLocks noGrp="1"/>
          </p:cNvSpPr>
          <p:nvPr>
            <p:ph type="body" idx="1"/>
            <p:custDataLst>
              <p:tags r:id="rId3"/>
            </p:custDataLst>
          </p:nvPr>
        </p:nvSpPr>
        <p:spPr>
          <a:xfrm>
            <a:off x="5081140" y="1012446"/>
            <a:ext cx="2880000" cy="504000"/>
          </a:xfrm>
        </p:spPr>
        <p:txBody>
          <a:bodyPr/>
          <a:lstStyle/>
          <a:p>
            <a:r>
              <a:rPr lang="en-US" altLang="zh-CN"/>
              <a:t>CONTENTS</a:t>
            </a:r>
            <a:endParaRPr lang="zh-CN" altLang="en-US"/>
          </a:p>
        </p:txBody>
      </p:sp>
      <p:sp>
        <p:nvSpPr>
          <p:cNvPr id="3" name="序号"/>
          <p:cNvSpPr txBox="1"/>
          <p:nvPr>
            <p:custDataLst>
              <p:tags r:id="rId4"/>
            </p:custDataLst>
          </p:nvPr>
        </p:nvSpPr>
        <p:spPr>
          <a:xfrm>
            <a:off x="5201920" y="1583055"/>
            <a:ext cx="1433633" cy="739157"/>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01</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7" name="项标题"/>
          <p:cNvSpPr txBox="1"/>
          <p:nvPr>
            <p:custDataLst>
              <p:tags r:id="rId5"/>
            </p:custDataLst>
          </p:nvPr>
        </p:nvSpPr>
        <p:spPr>
          <a:xfrm>
            <a:off x="5137342" y="1976296"/>
            <a:ext cx="3837311" cy="368187"/>
          </a:xfrm>
          <a:prstGeom prst="rect">
            <a:avLst/>
          </a:prstGeom>
          <a:noFill/>
        </p:spPr>
        <p:txBody>
          <a:bodyPr wrap="square" lIns="0" tIns="0" rIns="0" bIns="0" rtlCol="0" anchor="b">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uFillTx/>
                <a:latin typeface="+中文标题" charset="0"/>
                <a:ea typeface="+mj-ea"/>
              </a:rPr>
              <a:t>数据收集的重要性</a:t>
            </a:r>
            <a:endParaRPr lang="zh-CN" altLang="en-US" sz="2800" b="1" kern="0" spc="100">
              <a:solidFill>
                <a:schemeClr val="lt1">
                  <a:lumMod val="100000"/>
                </a:schemeClr>
              </a:solidFill>
              <a:effectLst/>
              <a:uFillTx/>
              <a:latin typeface="+中文标题" charset="0"/>
              <a:ea typeface="+mj-ea"/>
            </a:endParaRPr>
          </a:p>
        </p:txBody>
      </p:sp>
      <p:cxnSp>
        <p:nvCxnSpPr>
          <p:cNvPr id="8" name="直接箭头连接符 7"/>
          <p:cNvCxnSpPr/>
          <p:nvPr>
            <p:custDataLst>
              <p:tags r:id="rId6"/>
            </p:custDataLst>
          </p:nvPr>
        </p:nvCxnSpPr>
        <p:spPr>
          <a:xfrm>
            <a:off x="5171212" y="2399665"/>
            <a:ext cx="3652748" cy="0"/>
          </a:xfrm>
          <a:prstGeom prst="straightConnector1">
            <a:avLst/>
          </a:prstGeom>
          <a:ln w="12700">
            <a:gradFill>
              <a:gsLst>
                <a:gs pos="0">
                  <a:schemeClr val="accent2">
                    <a:alpha val="0"/>
                  </a:schemeClr>
                </a:gs>
                <a:gs pos="100000">
                  <a:schemeClr val="accent1"/>
                </a:gs>
                <a:gs pos="61000">
                  <a:schemeClr val="accent2">
                    <a:alpha val="70000"/>
                  </a:schemeClr>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0" name="序号"/>
          <p:cNvSpPr txBox="1"/>
          <p:nvPr>
            <p:custDataLst>
              <p:tags r:id="rId7"/>
            </p:custDataLst>
          </p:nvPr>
        </p:nvSpPr>
        <p:spPr>
          <a:xfrm>
            <a:off x="5761355" y="2339340"/>
            <a:ext cx="1433670"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02</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1" name="项标题"/>
          <p:cNvSpPr txBox="1"/>
          <p:nvPr>
            <p:custDataLst>
              <p:tags r:id="rId8"/>
            </p:custDataLst>
          </p:nvPr>
        </p:nvSpPr>
        <p:spPr>
          <a:xfrm>
            <a:off x="5688425" y="2766094"/>
            <a:ext cx="3837411" cy="368311"/>
          </a:xfrm>
          <a:prstGeom prst="rect">
            <a:avLst/>
          </a:prstGeom>
          <a:noFill/>
        </p:spPr>
        <p:txBody>
          <a:bodyPr wrap="square" lIns="0" tIns="0" rIns="0" bIns="0" rtlCol="0" anchor="b">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uFillTx/>
                <a:latin typeface="+中文标题" charset="0"/>
                <a:ea typeface="+mj-ea"/>
              </a:rPr>
              <a:t>数据分析的方法</a:t>
            </a:r>
            <a:endParaRPr lang="zh-CN" altLang="en-US" sz="2800" b="1" kern="0" spc="100">
              <a:solidFill>
                <a:schemeClr val="lt1">
                  <a:lumMod val="100000"/>
                </a:schemeClr>
              </a:solidFill>
              <a:effectLst/>
              <a:uFillTx/>
              <a:latin typeface="+中文标题" charset="0"/>
              <a:ea typeface="+mj-ea"/>
            </a:endParaRPr>
          </a:p>
        </p:txBody>
      </p:sp>
      <p:cxnSp>
        <p:nvCxnSpPr>
          <p:cNvPr id="12" name="直接箭头连接符 11"/>
          <p:cNvCxnSpPr/>
          <p:nvPr>
            <p:custDataLst>
              <p:tags r:id="rId9"/>
            </p:custDataLst>
          </p:nvPr>
        </p:nvCxnSpPr>
        <p:spPr>
          <a:xfrm>
            <a:off x="5722296" y="3189605"/>
            <a:ext cx="3652844" cy="0"/>
          </a:xfrm>
          <a:prstGeom prst="straightConnector1">
            <a:avLst/>
          </a:prstGeom>
          <a:ln w="12700">
            <a:gradFill>
              <a:gsLst>
                <a:gs pos="0">
                  <a:schemeClr val="accent2">
                    <a:alpha val="0"/>
                  </a:schemeClr>
                </a:gs>
                <a:gs pos="100000">
                  <a:schemeClr val="accent1"/>
                </a:gs>
                <a:gs pos="61000">
                  <a:schemeClr val="accent2">
                    <a:alpha val="70000"/>
                  </a:schemeClr>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16" name="序号"/>
          <p:cNvSpPr txBox="1"/>
          <p:nvPr>
            <p:custDataLst>
              <p:tags r:id="rId10"/>
            </p:custDataLst>
          </p:nvPr>
        </p:nvSpPr>
        <p:spPr>
          <a:xfrm>
            <a:off x="6282690" y="3122930"/>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03</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17" name="项标题"/>
          <p:cNvSpPr txBox="1"/>
          <p:nvPr>
            <p:custDataLst>
              <p:tags r:id="rId11"/>
            </p:custDataLst>
          </p:nvPr>
        </p:nvSpPr>
        <p:spPr>
          <a:xfrm>
            <a:off x="6201410" y="3549684"/>
            <a:ext cx="3836851" cy="368311"/>
          </a:xfrm>
          <a:prstGeom prst="rect">
            <a:avLst/>
          </a:prstGeom>
          <a:noFill/>
        </p:spPr>
        <p:txBody>
          <a:bodyPr wrap="square" lIns="0" tIns="0" rIns="0" bIns="0" rtlCol="0" anchor="b">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uFillTx/>
                <a:latin typeface="+中文标题" charset="0"/>
                <a:ea typeface="+mj-ea"/>
              </a:rPr>
              <a:t>数据在疼痛管理中的应用</a:t>
            </a:r>
            <a:endParaRPr lang="zh-CN" altLang="en-US" sz="2800" b="1" kern="0" spc="100">
              <a:solidFill>
                <a:schemeClr val="lt1">
                  <a:lumMod val="100000"/>
                </a:schemeClr>
              </a:solidFill>
              <a:effectLst/>
              <a:uFillTx/>
              <a:latin typeface="+中文标题" charset="0"/>
              <a:ea typeface="+mj-ea"/>
            </a:endParaRPr>
          </a:p>
        </p:txBody>
      </p:sp>
      <p:cxnSp>
        <p:nvCxnSpPr>
          <p:cNvPr id="18" name="直接箭头连接符 17"/>
          <p:cNvCxnSpPr/>
          <p:nvPr>
            <p:custDataLst>
              <p:tags r:id="rId12"/>
            </p:custDataLst>
          </p:nvPr>
        </p:nvCxnSpPr>
        <p:spPr>
          <a:xfrm>
            <a:off x="6235275" y="3973195"/>
            <a:ext cx="3652310" cy="0"/>
          </a:xfrm>
          <a:prstGeom prst="straightConnector1">
            <a:avLst/>
          </a:prstGeom>
          <a:ln w="12700">
            <a:gradFill>
              <a:gsLst>
                <a:gs pos="0">
                  <a:schemeClr val="accent2">
                    <a:alpha val="0"/>
                  </a:schemeClr>
                </a:gs>
                <a:gs pos="100000">
                  <a:schemeClr val="accent1"/>
                </a:gs>
                <a:gs pos="61000">
                  <a:schemeClr val="accent2">
                    <a:alpha val="70000"/>
                  </a:schemeClr>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21" name="序号"/>
          <p:cNvSpPr txBox="1"/>
          <p:nvPr>
            <p:custDataLst>
              <p:tags r:id="rId13"/>
            </p:custDataLst>
          </p:nvPr>
        </p:nvSpPr>
        <p:spPr>
          <a:xfrm>
            <a:off x="6812915" y="3907155"/>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04</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22" name="项标题"/>
          <p:cNvSpPr txBox="1"/>
          <p:nvPr>
            <p:custDataLst>
              <p:tags r:id="rId14"/>
            </p:custDataLst>
          </p:nvPr>
        </p:nvSpPr>
        <p:spPr>
          <a:xfrm>
            <a:off x="6731635" y="4333909"/>
            <a:ext cx="3836851" cy="368311"/>
          </a:xfrm>
          <a:prstGeom prst="rect">
            <a:avLst/>
          </a:prstGeom>
          <a:noFill/>
        </p:spPr>
        <p:txBody>
          <a:bodyPr wrap="square" lIns="0" tIns="0" rIns="0" bIns="0" rtlCol="0" anchor="b">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uFillTx/>
                <a:latin typeface="+中文标题" charset="0"/>
                <a:ea typeface="+mj-ea"/>
              </a:rPr>
              <a:t>数据在治疗效果改善中的应用</a:t>
            </a:r>
            <a:endParaRPr lang="zh-CN" altLang="en-US" sz="2800" b="1" kern="0" spc="100">
              <a:solidFill>
                <a:schemeClr val="lt1">
                  <a:lumMod val="100000"/>
                </a:schemeClr>
              </a:solidFill>
              <a:effectLst/>
              <a:uFillTx/>
              <a:latin typeface="+中文标题" charset="0"/>
              <a:ea typeface="+mj-ea"/>
            </a:endParaRPr>
          </a:p>
        </p:txBody>
      </p:sp>
      <p:cxnSp>
        <p:nvCxnSpPr>
          <p:cNvPr id="24" name="直接箭头连接符 23"/>
          <p:cNvCxnSpPr/>
          <p:nvPr>
            <p:custDataLst>
              <p:tags r:id="rId15"/>
            </p:custDataLst>
          </p:nvPr>
        </p:nvCxnSpPr>
        <p:spPr>
          <a:xfrm>
            <a:off x="6765500" y="4757420"/>
            <a:ext cx="3652310" cy="0"/>
          </a:xfrm>
          <a:prstGeom prst="straightConnector1">
            <a:avLst/>
          </a:prstGeom>
          <a:ln w="12700">
            <a:gradFill>
              <a:gsLst>
                <a:gs pos="0">
                  <a:schemeClr val="accent2">
                    <a:alpha val="0"/>
                  </a:schemeClr>
                </a:gs>
                <a:gs pos="100000">
                  <a:schemeClr val="accent1"/>
                </a:gs>
                <a:gs pos="61000">
                  <a:schemeClr val="accent2">
                    <a:alpha val="70000"/>
                  </a:schemeClr>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26" name="序号"/>
          <p:cNvSpPr txBox="1"/>
          <p:nvPr>
            <p:custDataLst>
              <p:tags r:id="rId16"/>
            </p:custDataLst>
          </p:nvPr>
        </p:nvSpPr>
        <p:spPr>
          <a:xfrm>
            <a:off x="7390765" y="4743450"/>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05</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38" name="项标题"/>
          <p:cNvSpPr txBox="1"/>
          <p:nvPr>
            <p:custDataLst>
              <p:tags r:id="rId17"/>
            </p:custDataLst>
          </p:nvPr>
        </p:nvSpPr>
        <p:spPr>
          <a:xfrm>
            <a:off x="7309485" y="5170204"/>
            <a:ext cx="3836851" cy="368311"/>
          </a:xfrm>
          <a:prstGeom prst="rect">
            <a:avLst/>
          </a:prstGeom>
          <a:noFill/>
        </p:spPr>
        <p:txBody>
          <a:bodyPr wrap="square" lIns="0" tIns="0" rIns="0" bIns="0" rtlCol="0" anchor="b">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uFillTx/>
                <a:latin typeface="+中文标题" charset="0"/>
                <a:ea typeface="+mj-ea"/>
              </a:rPr>
              <a:t>数据安全与隐私保护</a:t>
            </a:r>
            <a:endParaRPr lang="zh-CN" altLang="en-US" sz="2800" b="1" kern="0" spc="100">
              <a:solidFill>
                <a:schemeClr val="lt1">
                  <a:lumMod val="100000"/>
                </a:schemeClr>
              </a:solidFill>
              <a:effectLst/>
              <a:uFillTx/>
              <a:latin typeface="+中文标题" charset="0"/>
              <a:ea typeface="+mj-ea"/>
            </a:endParaRPr>
          </a:p>
        </p:txBody>
      </p:sp>
      <p:cxnSp>
        <p:nvCxnSpPr>
          <p:cNvPr id="39" name="直接箭头连接符 38"/>
          <p:cNvCxnSpPr/>
          <p:nvPr>
            <p:custDataLst>
              <p:tags r:id="rId18"/>
            </p:custDataLst>
          </p:nvPr>
        </p:nvCxnSpPr>
        <p:spPr>
          <a:xfrm>
            <a:off x="7343350" y="5593715"/>
            <a:ext cx="3652310" cy="0"/>
          </a:xfrm>
          <a:prstGeom prst="straightConnector1">
            <a:avLst/>
          </a:prstGeom>
          <a:ln w="12700">
            <a:gradFill>
              <a:gsLst>
                <a:gs pos="0">
                  <a:schemeClr val="accent2">
                    <a:alpha val="0"/>
                  </a:schemeClr>
                </a:gs>
                <a:gs pos="100000">
                  <a:schemeClr val="accent1"/>
                </a:gs>
                <a:gs pos="61000">
                  <a:schemeClr val="accent2">
                    <a:alpha val="70000"/>
                  </a:schemeClr>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
        <p:nvSpPr>
          <p:cNvPr id="41" name="序号"/>
          <p:cNvSpPr txBox="1"/>
          <p:nvPr>
            <p:custDataLst>
              <p:tags r:id="rId19"/>
            </p:custDataLst>
          </p:nvPr>
        </p:nvSpPr>
        <p:spPr>
          <a:xfrm>
            <a:off x="7920990" y="5527675"/>
            <a:ext cx="1433461" cy="739405"/>
          </a:xfrm>
          <a:prstGeom prst="rect">
            <a:avLst/>
          </a:prstGeom>
          <a:noFill/>
        </p:spPr>
        <p:txBody>
          <a:bodyPr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pPr>
            <a:r>
              <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rPr>
              <a:t>06</a:t>
            </a:r>
            <a:endParaRPr lang="en-US" sz="4400" b="1" i="1">
              <a:ln>
                <a:gradFill>
                  <a:gsLst>
                    <a:gs pos="0">
                      <a:schemeClr val="accent1"/>
                    </a:gs>
                    <a:gs pos="55000">
                      <a:schemeClr val="accent2"/>
                    </a:gs>
                    <a:gs pos="80000">
                      <a:schemeClr val="accent2">
                        <a:alpha val="0"/>
                      </a:schemeClr>
                    </a:gs>
                  </a:gsLst>
                  <a:lin ang="5400000" scaled="1"/>
                </a:gradFill>
              </a:ln>
              <a:gradFill>
                <a:gsLst>
                  <a:gs pos="0">
                    <a:schemeClr val="accent1"/>
                  </a:gs>
                  <a:gs pos="50000">
                    <a:schemeClr val="accent2"/>
                  </a:gs>
                  <a:gs pos="75000">
                    <a:schemeClr val="accent2">
                      <a:alpha val="0"/>
                    </a:schemeClr>
                  </a:gs>
                </a:gsLst>
                <a:lin ang="5400000" scaled="0"/>
              </a:gradFill>
              <a:effectLst>
                <a:outerShdw blurRad="50800" dist="38100" dir="2700000" algn="tl" rotWithShape="0">
                  <a:schemeClr val="accent1">
                    <a:lumMod val="50000"/>
                    <a:alpha val="25000"/>
                  </a:schemeClr>
                </a:outerShdw>
              </a:effectLst>
              <a:latin typeface="+mj-ea"/>
              <a:ea typeface="+mj-ea"/>
            </a:endParaRPr>
          </a:p>
        </p:txBody>
      </p:sp>
      <p:sp>
        <p:nvSpPr>
          <p:cNvPr id="42" name="项标题"/>
          <p:cNvSpPr txBox="1"/>
          <p:nvPr>
            <p:custDataLst>
              <p:tags r:id="rId20"/>
            </p:custDataLst>
          </p:nvPr>
        </p:nvSpPr>
        <p:spPr>
          <a:xfrm>
            <a:off x="7839710" y="5954429"/>
            <a:ext cx="3836851" cy="368311"/>
          </a:xfrm>
          <a:prstGeom prst="rect">
            <a:avLst/>
          </a:prstGeom>
          <a:noFill/>
        </p:spPr>
        <p:txBody>
          <a:bodyPr wrap="square" lIns="0" tIns="0" rIns="0" bIns="0" rtlCol="0" anchor="b">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zh-CN" altLang="en-US" sz="2800" b="1" kern="0" spc="100">
                <a:solidFill>
                  <a:schemeClr val="lt1">
                    <a:lumMod val="100000"/>
                  </a:schemeClr>
                </a:solidFill>
                <a:effectLst/>
                <a:uFillTx/>
                <a:latin typeface="+中文标题" charset="0"/>
                <a:ea typeface="+mj-ea"/>
              </a:rPr>
              <a:t>未来展望与挑战</a:t>
            </a:r>
            <a:endParaRPr lang="zh-CN" altLang="en-US" sz="2800" b="1" kern="0" spc="100">
              <a:solidFill>
                <a:schemeClr val="lt1">
                  <a:lumMod val="100000"/>
                </a:schemeClr>
              </a:solidFill>
              <a:effectLst/>
              <a:uFillTx/>
              <a:latin typeface="+中文标题" charset="0"/>
              <a:ea typeface="+mj-ea"/>
            </a:endParaRPr>
          </a:p>
        </p:txBody>
      </p:sp>
      <p:cxnSp>
        <p:nvCxnSpPr>
          <p:cNvPr id="43" name="直接箭头连接符 42"/>
          <p:cNvCxnSpPr/>
          <p:nvPr>
            <p:custDataLst>
              <p:tags r:id="rId21"/>
            </p:custDataLst>
          </p:nvPr>
        </p:nvCxnSpPr>
        <p:spPr>
          <a:xfrm>
            <a:off x="7873575" y="6377940"/>
            <a:ext cx="3652310" cy="0"/>
          </a:xfrm>
          <a:prstGeom prst="straightConnector1">
            <a:avLst/>
          </a:prstGeom>
          <a:ln w="12700">
            <a:gradFill>
              <a:gsLst>
                <a:gs pos="0">
                  <a:schemeClr val="accent2">
                    <a:alpha val="0"/>
                  </a:schemeClr>
                </a:gs>
                <a:gs pos="100000">
                  <a:schemeClr val="accent1"/>
                </a:gs>
                <a:gs pos="61000">
                  <a:schemeClr val="accent2">
                    <a:alpha val="70000"/>
                  </a:schemeClr>
                </a:gs>
              </a:gsLst>
              <a:lin ang="10800000" scaled="1"/>
            </a:gradFill>
            <a:prstDash val="solid"/>
            <a:headEnd type="oval"/>
            <a:tailEnd type="none"/>
          </a:ln>
        </p:spPr>
        <p:style>
          <a:lnRef idx="1">
            <a:schemeClr val="accent1"/>
          </a:lnRef>
          <a:fillRef idx="0">
            <a:schemeClr val="accent1"/>
          </a:fillRef>
          <a:effectRef idx="0">
            <a:schemeClr val="accent1"/>
          </a:effectRef>
          <a:fontRef idx="minor">
            <a:schemeClr val="tx1"/>
          </a:fontRef>
        </p:style>
      </p:cxnSp>
    </p:spTree>
    <p:custDataLst>
      <p:tags r:id="rId22"/>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数据收集的重要性</a:t>
            </a:r>
            <a:endParaRPr lang="zh-CN" altLang="en-US">
              <a:solidFill>
                <a:schemeClr val="lt1">
                  <a:lumMod val="100000"/>
                </a:schemeClr>
              </a:solidFill>
            </a:endParaRPr>
          </a:p>
        </p:txBody>
      </p:sp>
      <p:sp>
        <p:nvSpPr>
          <p:cNvPr id="6" name="节编号"/>
          <p:cNvSpPr>
            <a:spLocks noGrp="1"/>
          </p:cNvSpPr>
          <p:nvPr>
            <p:ph type="body" sz="quarter" idx="13"/>
            <p:custDataLst>
              <p:tags r:id="rId3"/>
            </p:custDataLst>
          </p:nvPr>
        </p:nvSpPr>
        <p:spPr>
          <a:xfrm>
            <a:off x="996464" y="1954175"/>
            <a:ext cx="8428889" cy="1224000"/>
          </a:xfrm>
        </p:spPr>
        <p:txBody>
          <a:bodyPr/>
          <a:lstStyle/>
          <a:p>
            <a:r>
              <a:rPr lang="en-US" altLang="zh-CN"/>
              <a:t>PART 01</a:t>
            </a:r>
            <a:endParaRPr lang="en-US" altLang="zh-CN"/>
          </a:p>
        </p:txBody>
      </p:sp>
    </p:spTree>
    <p:custDataLst>
      <p:tags r:id="rId4"/>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了解患者疼痛状况</a:t>
            </a:r>
            <a:endParaRPr lang="zh-CN" altLang="en-US"/>
          </a:p>
        </p:txBody>
      </p:sp>
      <p:sp>
        <p:nvSpPr>
          <p:cNvPr id="31" name="五边形 30"/>
          <p:cNvSpPr/>
          <p:nvPr>
            <p:custDataLst>
              <p:tags r:id="rId2"/>
            </p:custDataLst>
          </p:nvPr>
        </p:nvSpPr>
        <p:spPr>
          <a:xfrm>
            <a:off x="551935" y="3187953"/>
            <a:ext cx="2938840" cy="1194600"/>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7" name="燕尾形 36"/>
          <p:cNvSpPr/>
          <p:nvPr>
            <p:custDataLst>
              <p:tags r:id="rId3"/>
            </p:custDataLst>
          </p:nvPr>
        </p:nvSpPr>
        <p:spPr>
          <a:xfrm>
            <a:off x="3192348" y="3187953"/>
            <a:ext cx="2938840" cy="1194600"/>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8" name="燕尾形 37"/>
          <p:cNvSpPr/>
          <p:nvPr>
            <p:custDataLst>
              <p:tags r:id="rId4"/>
            </p:custDataLst>
          </p:nvPr>
        </p:nvSpPr>
        <p:spPr>
          <a:xfrm>
            <a:off x="8473173" y="3187953"/>
            <a:ext cx="2938840" cy="1194600"/>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9" name="燕尾形 38"/>
          <p:cNvSpPr/>
          <p:nvPr>
            <p:custDataLst>
              <p:tags r:id="rId5"/>
            </p:custDataLst>
          </p:nvPr>
        </p:nvSpPr>
        <p:spPr>
          <a:xfrm>
            <a:off x="5832761" y="3187953"/>
            <a:ext cx="2938840" cy="1194600"/>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4" name="文本框 3"/>
          <p:cNvSpPr txBox="1"/>
          <p:nvPr>
            <p:custDataLst>
              <p:tags r:id="rId6"/>
            </p:custDataLst>
          </p:nvPr>
        </p:nvSpPr>
        <p:spPr>
          <a:xfrm>
            <a:off x="3130881" y="4637330"/>
            <a:ext cx="3169564" cy="138880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通过数据收集，医生可以更好地评估患者的病情和治疗效果，从而制定更加精准的治疗方案。</a:t>
            </a:r>
            <a:endParaRPr lang="zh-CN" altLang="en-US" sz="1400" spc="150">
              <a:solidFill>
                <a:schemeClr val="tx1"/>
              </a:solidFill>
              <a:effectLst/>
              <a:uFillTx/>
              <a:latin typeface="+mn-ea"/>
              <a:sym typeface="+mn-ea"/>
            </a:endParaRPr>
          </a:p>
        </p:txBody>
      </p:sp>
      <p:sp>
        <p:nvSpPr>
          <p:cNvPr id="7" name="文本框 6"/>
          <p:cNvSpPr txBox="1"/>
          <p:nvPr>
            <p:custDataLst>
              <p:tags r:id="rId7"/>
            </p:custDataLst>
          </p:nvPr>
        </p:nvSpPr>
        <p:spPr>
          <a:xfrm>
            <a:off x="551935" y="1516761"/>
            <a:ext cx="3169564" cy="14297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数据收集可以帮助医生全面了解患者的疼痛状况，包括疼痛的部位、强度、频率和持续时间等信息。</a:t>
            </a:r>
            <a:endParaRPr lang="zh-CN" altLang="en-US" sz="1400" spc="150">
              <a:solidFill>
                <a:schemeClr val="tx1"/>
              </a:solidFill>
              <a:effectLst/>
              <a:uFillTx/>
              <a:latin typeface="+mn-ea"/>
              <a:sym typeface="+mn-ea"/>
            </a:endParaRPr>
          </a:p>
        </p:txBody>
      </p:sp>
      <p:sp>
        <p:nvSpPr>
          <p:cNvPr id="8" name="文本框 7"/>
          <p:cNvSpPr txBox="1"/>
          <p:nvPr>
            <p:custDataLst>
              <p:tags r:id="rId8"/>
            </p:custDataLst>
          </p:nvPr>
        </p:nvSpPr>
        <p:spPr>
          <a:xfrm>
            <a:off x="5830979" y="1516761"/>
            <a:ext cx="3169564" cy="14297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数据收集和分析有助于发现疼痛管理的最佳实践和改进治疗方案，提高治疗效果和患者满意度。</a:t>
            </a:r>
            <a:endParaRPr lang="zh-CN" altLang="en-US" sz="1400" spc="150">
              <a:solidFill>
                <a:schemeClr val="tx1"/>
              </a:solidFill>
              <a:effectLst/>
              <a:uFillTx/>
              <a:latin typeface="+mn-ea"/>
              <a:sym typeface="+mn-ea"/>
            </a:endParaRPr>
          </a:p>
        </p:txBody>
      </p:sp>
      <p:sp>
        <p:nvSpPr>
          <p:cNvPr id="9" name="文本框 8"/>
          <p:cNvSpPr txBox="1"/>
          <p:nvPr>
            <p:custDataLst>
              <p:tags r:id="rId9"/>
            </p:custDataLst>
          </p:nvPr>
        </p:nvSpPr>
        <p:spPr>
          <a:xfrm>
            <a:off x="8470501" y="4637330"/>
            <a:ext cx="3169564" cy="138880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数据收集是疼痛管理的重要组成部分，有助于推动疼痛治疗领域的进步和发展。</a:t>
            </a:r>
            <a:endParaRPr lang="zh-CN" altLang="en-US" sz="1400" spc="150">
              <a:solidFill>
                <a:schemeClr val="tx1"/>
              </a:solidFill>
              <a:effectLst/>
              <a:uFillTx/>
              <a:latin typeface="+mn-ea"/>
              <a:sym typeface="+mn-ea"/>
            </a:endParaRPr>
          </a:p>
        </p:txBody>
      </p:sp>
    </p:spTree>
    <p:custDataLst>
      <p:tags r:id="rId10"/>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监测治疗效果</a:t>
            </a:r>
            <a:endParaRPr lang="zh-CN" altLang="en-US"/>
          </a:p>
        </p:txBody>
      </p:sp>
      <p:sp>
        <p:nvSpPr>
          <p:cNvPr id="27" name="圆角矩形 26"/>
          <p:cNvSpPr/>
          <p:nvPr>
            <p:custDataLst>
              <p:tags r:id="rId2"/>
            </p:custDataLst>
          </p:nvPr>
        </p:nvSpPr>
        <p:spPr>
          <a:xfrm>
            <a:off x="551935"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29" name="圆角矩形 28"/>
          <p:cNvSpPr/>
          <p:nvPr>
            <p:custDataLst>
              <p:tags r:id="rId3"/>
            </p:custDataLst>
          </p:nvPr>
        </p:nvSpPr>
        <p:spPr>
          <a:xfrm>
            <a:off x="554503"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effectLst/>
              <a:latin typeface="+mn-ea"/>
              <a:sym typeface="+mn-ea"/>
            </a:endParaRPr>
          </a:p>
        </p:txBody>
      </p:sp>
      <p:sp>
        <p:nvSpPr>
          <p:cNvPr id="32" name="文本框 31"/>
          <p:cNvSpPr txBox="1"/>
          <p:nvPr>
            <p:custDataLst>
              <p:tags r:id="rId4"/>
            </p:custDataLst>
          </p:nvPr>
        </p:nvSpPr>
        <p:spPr>
          <a:xfrm>
            <a:off x="708594" y="2174232"/>
            <a:ext cx="2307652" cy="3442095"/>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uFillTx/>
                <a:latin typeface="+mn-ea"/>
                <a:sym typeface="+mn-ea"/>
              </a:rPr>
              <a:t>数据收集和分析有助于监测疼痛管理的治疗效果，为医生提供客观依据。</a:t>
            </a:r>
            <a:endParaRPr lang="zh-CN" altLang="en-US" sz="2000" spc="200">
              <a:solidFill>
                <a:schemeClr val="tx1">
                  <a:lumMod val="85000"/>
                  <a:lumOff val="15000"/>
                </a:schemeClr>
              </a:solidFill>
              <a:uFillTx/>
              <a:latin typeface="+mn-ea"/>
              <a:sym typeface="+mn-ea"/>
            </a:endParaRPr>
          </a:p>
        </p:txBody>
      </p:sp>
      <p:sp>
        <p:nvSpPr>
          <p:cNvPr id="30" name="圆角矩形 29"/>
          <p:cNvSpPr/>
          <p:nvPr>
            <p:custDataLst>
              <p:tags r:id="rId5"/>
            </p:custDataLst>
          </p:nvPr>
        </p:nvSpPr>
        <p:spPr>
          <a:xfrm>
            <a:off x="3374368"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33" name="圆角矩形 32"/>
          <p:cNvSpPr/>
          <p:nvPr>
            <p:custDataLst>
              <p:tags r:id="rId6"/>
            </p:custDataLst>
          </p:nvPr>
        </p:nvSpPr>
        <p:spPr>
          <a:xfrm>
            <a:off x="3376936"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35" name="文本框 34"/>
          <p:cNvSpPr txBox="1"/>
          <p:nvPr>
            <p:custDataLst>
              <p:tags r:id="rId7"/>
            </p:custDataLst>
          </p:nvPr>
        </p:nvSpPr>
        <p:spPr>
          <a:xfrm>
            <a:off x="3533595" y="2174232"/>
            <a:ext cx="2304824" cy="344345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通过数据监测，可以及时发现治疗效果不佳的情况，以便及时调整治疗方案。</a:t>
            </a:r>
            <a:endParaRPr lang="zh-CN" altLang="en-US" sz="2000" spc="200">
              <a:solidFill>
                <a:schemeClr val="tx1">
                  <a:lumMod val="85000"/>
                  <a:lumOff val="15000"/>
                </a:schemeClr>
              </a:solidFill>
              <a:uFillTx/>
              <a:latin typeface="+mn-ea"/>
              <a:sym typeface="+mn-ea"/>
            </a:endParaRPr>
          </a:p>
        </p:txBody>
      </p:sp>
      <p:sp>
        <p:nvSpPr>
          <p:cNvPr id="4" name="圆角矩形 3"/>
          <p:cNvSpPr/>
          <p:nvPr>
            <p:custDataLst>
              <p:tags r:id="rId8"/>
            </p:custDataLst>
          </p:nvPr>
        </p:nvSpPr>
        <p:spPr>
          <a:xfrm>
            <a:off x="6196801"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5" name="圆角矩形 4"/>
          <p:cNvSpPr/>
          <p:nvPr>
            <p:custDataLst>
              <p:tags r:id="rId9"/>
            </p:custDataLst>
          </p:nvPr>
        </p:nvSpPr>
        <p:spPr>
          <a:xfrm>
            <a:off x="6199369"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6" name="文本框 5"/>
          <p:cNvSpPr txBox="1"/>
          <p:nvPr>
            <p:custDataLst>
              <p:tags r:id="rId10"/>
            </p:custDataLst>
          </p:nvPr>
        </p:nvSpPr>
        <p:spPr>
          <a:xfrm>
            <a:off x="6355387" y="2174232"/>
            <a:ext cx="2304824" cy="344345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数据监测有助于评估不同治疗方案的有效性，为后续治疗提供参考。</a:t>
            </a:r>
            <a:endParaRPr lang="zh-CN" altLang="en-US" sz="2000" spc="200">
              <a:solidFill>
                <a:schemeClr val="tx1">
                  <a:lumMod val="85000"/>
                  <a:lumOff val="15000"/>
                </a:schemeClr>
              </a:solidFill>
              <a:uFillTx/>
              <a:latin typeface="+mn-ea"/>
              <a:sym typeface="+mn-ea"/>
            </a:endParaRPr>
          </a:p>
        </p:txBody>
      </p:sp>
      <p:sp>
        <p:nvSpPr>
          <p:cNvPr id="9" name="圆角矩形 8"/>
          <p:cNvSpPr/>
          <p:nvPr>
            <p:custDataLst>
              <p:tags r:id="rId11"/>
            </p:custDataLst>
          </p:nvPr>
        </p:nvSpPr>
        <p:spPr>
          <a:xfrm>
            <a:off x="9019234" y="1748556"/>
            <a:ext cx="2620853" cy="4044754"/>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buClrTx/>
              <a:buSzTx/>
              <a:buFontTx/>
            </a:pPr>
            <a:endParaRPr lang="zh-CN" altLang="en-US">
              <a:latin typeface="+mn-ea"/>
              <a:sym typeface="+mn-ea"/>
            </a:endParaRPr>
          </a:p>
        </p:txBody>
      </p:sp>
      <p:sp>
        <p:nvSpPr>
          <p:cNvPr id="10" name="圆角矩形 9"/>
          <p:cNvSpPr/>
          <p:nvPr>
            <p:custDataLst>
              <p:tags r:id="rId12"/>
            </p:custDataLst>
          </p:nvPr>
        </p:nvSpPr>
        <p:spPr>
          <a:xfrm>
            <a:off x="9021803" y="1748556"/>
            <a:ext cx="2615904" cy="214929"/>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effectLst/>
              <a:latin typeface="+mn-ea"/>
            </a:endParaRPr>
          </a:p>
        </p:txBody>
      </p:sp>
      <p:sp>
        <p:nvSpPr>
          <p:cNvPr id="11" name="文本框 10"/>
          <p:cNvSpPr txBox="1"/>
          <p:nvPr>
            <p:custDataLst>
              <p:tags r:id="rId13"/>
            </p:custDataLst>
          </p:nvPr>
        </p:nvSpPr>
        <p:spPr>
          <a:xfrm>
            <a:off x="9177820" y="2174232"/>
            <a:ext cx="2304824" cy="3443453"/>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长期的数据监测和分析有助于了解治疗效果的持续性和患者的康复情况。</a:t>
            </a:r>
            <a:endParaRPr lang="zh-CN" altLang="en-US" sz="2000" spc="200">
              <a:solidFill>
                <a:schemeClr val="tx1">
                  <a:lumMod val="85000"/>
                  <a:lumOff val="15000"/>
                </a:schemeClr>
              </a:solidFill>
              <a:uFillTx/>
              <a:latin typeface="+mn-ea"/>
              <a:sym typeface="+mn-ea"/>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优化治疗方案</a:t>
            </a:r>
            <a:endParaRPr lang="zh-CN" altLang="en-US"/>
          </a:p>
        </p:txBody>
      </p:sp>
      <p:sp>
        <p:nvSpPr>
          <p:cNvPr id="32" name="矩形 31"/>
          <p:cNvSpPr/>
          <p:nvPr>
            <p:custDataLst>
              <p:tags r:id="rId2"/>
            </p:custDataLst>
          </p:nvPr>
        </p:nvSpPr>
        <p:spPr>
          <a:xfrm>
            <a:off x="2641618" y="136440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数据收集和分析有助于医生制定更准确的疼痛治疗方案</a:t>
            </a:r>
            <a:endParaRPr lang="zh-CN" altLang="en-US" sz="1200" spc="150">
              <a:solidFill>
                <a:schemeClr val="tx1">
                  <a:lumMod val="65000"/>
                  <a:lumOff val="35000"/>
                </a:schemeClr>
              </a:solidFill>
              <a:latin typeface="+mn-ea"/>
              <a:sym typeface="+mn-ea"/>
            </a:endParaRPr>
          </a:p>
        </p:txBody>
      </p:sp>
      <p:sp>
        <p:nvSpPr>
          <p:cNvPr id="5" name="矩形 4"/>
          <p:cNvSpPr/>
          <p:nvPr>
            <p:custDataLst>
              <p:tags r:id="rId3"/>
            </p:custDataLst>
          </p:nvPr>
        </p:nvSpPr>
        <p:spPr>
          <a:xfrm>
            <a:off x="2641618" y="2613620"/>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数据分析结果可以为医生提供患者疼痛状况的全面了解</a:t>
            </a:r>
            <a:endParaRPr lang="zh-CN" altLang="en-US" sz="1200" spc="150">
              <a:solidFill>
                <a:schemeClr val="tx1">
                  <a:lumMod val="65000"/>
                  <a:lumOff val="35000"/>
                </a:schemeClr>
              </a:solidFill>
              <a:latin typeface="+mn-ea"/>
              <a:sym typeface="+mn-ea"/>
            </a:endParaRPr>
          </a:p>
        </p:txBody>
      </p:sp>
      <p:sp>
        <p:nvSpPr>
          <p:cNvPr id="6" name="矩形 5"/>
          <p:cNvSpPr/>
          <p:nvPr>
            <p:custDataLst>
              <p:tags r:id="rId4"/>
            </p:custDataLst>
          </p:nvPr>
        </p:nvSpPr>
        <p:spPr>
          <a:xfrm>
            <a:off x="2641618" y="386283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数据收集和分析有助于医生评估治疗效果并调整治疗方案</a:t>
            </a:r>
            <a:endParaRPr lang="zh-CN" altLang="en-US" sz="1200" spc="150">
              <a:solidFill>
                <a:schemeClr val="tx1">
                  <a:lumMod val="65000"/>
                  <a:lumOff val="35000"/>
                </a:schemeClr>
              </a:solidFill>
              <a:latin typeface="+mn-ea"/>
              <a:sym typeface="+mn-ea"/>
            </a:endParaRPr>
          </a:p>
        </p:txBody>
      </p:sp>
      <p:sp>
        <p:nvSpPr>
          <p:cNvPr id="8" name="矩形 7"/>
          <p:cNvSpPr/>
          <p:nvPr>
            <p:custDataLst>
              <p:tags r:id="rId5"/>
            </p:custDataLst>
          </p:nvPr>
        </p:nvSpPr>
        <p:spPr>
          <a:xfrm>
            <a:off x="2641618" y="5112059"/>
            <a:ext cx="6909778" cy="1065541"/>
          </a:xfrm>
          <a:prstGeom prst="rect">
            <a:avLst/>
          </a:prstGeom>
        </p:spPr>
        <p:txBody>
          <a:bodyPr wrap="square" lIns="0" rIns="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l"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数据收集和分析有助于医生了解不同治疗方法的优缺点</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发现潜在问题</a:t>
            </a:r>
            <a:endParaRPr lang="zh-CN" altLang="en-US"/>
          </a:p>
        </p:txBody>
      </p:sp>
      <p:sp>
        <p:nvSpPr>
          <p:cNvPr id="6" name="矩形 5"/>
          <p:cNvSpPr/>
          <p:nvPr>
            <p:custDataLst>
              <p:tags r:id="rId2"/>
            </p:custDataLst>
          </p:nvPr>
        </p:nvSpPr>
        <p:spPr>
          <a:xfrm>
            <a:off x="551935"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1" name="矩形 10"/>
          <p:cNvSpPr/>
          <p:nvPr>
            <p:custDataLst>
              <p:tags r:id="rId3"/>
            </p:custDataLst>
          </p:nvPr>
        </p:nvSpPr>
        <p:spPr>
          <a:xfrm>
            <a:off x="910386"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6" name="TextBox 2"/>
          <p:cNvSpPr txBox="1"/>
          <p:nvPr>
            <p:custDataLst>
              <p:tags r:id="rId4"/>
            </p:custDataLst>
          </p:nvPr>
        </p:nvSpPr>
        <p:spPr>
          <a:xfrm>
            <a:off x="708596" y="3030566"/>
            <a:ext cx="2303661" cy="186018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charset="-122"/>
                <a:sym typeface="Arial" pitchFamily="34" charset="0"/>
              </a:rPr>
              <a:t>数据收集是疼痛管理和治疗效果改善的基础，能够发现潜在问题，为后续治疗提供依据。</a:t>
            </a:r>
            <a:endParaRPr lang="zh-CN" altLang="en-US" sz="1600" spc="150">
              <a:solidFill>
                <a:schemeClr val="dk1">
                  <a:lumMod val="80000"/>
                  <a:lumOff val="20000"/>
                </a:schemeClr>
              </a:solidFill>
              <a:latin typeface="+mn-ea"/>
              <a:cs typeface="微软雅黑" panose="020b0503020204020204" charset="-122"/>
              <a:sym typeface="Arial" pitchFamily="34" charset="0"/>
            </a:endParaRPr>
          </a:p>
        </p:txBody>
      </p:sp>
      <p:sp>
        <p:nvSpPr>
          <p:cNvPr id="7" name="矩形 6"/>
          <p:cNvSpPr/>
          <p:nvPr>
            <p:custDataLst>
              <p:tags r:id="rId5"/>
            </p:custDataLst>
          </p:nvPr>
        </p:nvSpPr>
        <p:spPr>
          <a:xfrm>
            <a:off x="3380862"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2" name="矩形 11"/>
          <p:cNvSpPr/>
          <p:nvPr>
            <p:custDataLst>
              <p:tags r:id="rId6"/>
            </p:custDataLst>
          </p:nvPr>
        </p:nvSpPr>
        <p:spPr>
          <a:xfrm>
            <a:off x="3758654"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18" name="TextBox 2"/>
          <p:cNvSpPr txBox="1"/>
          <p:nvPr>
            <p:custDataLst>
              <p:tags r:id="rId7"/>
            </p:custDataLst>
          </p:nvPr>
        </p:nvSpPr>
        <p:spPr>
          <a:xfrm>
            <a:off x="3536878" y="3030566"/>
            <a:ext cx="2303661" cy="1860187"/>
          </a:xfrm>
          <a:prstGeom prst="rect">
            <a:avLst/>
          </a:prstGeom>
          <a:noFill/>
        </p:spPr>
        <p:txBody>
          <a:bodyPr wrap="square"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1600" spc="150">
                <a:solidFill>
                  <a:schemeClr val="dk1">
                    <a:lumMod val="80000"/>
                    <a:lumOff val="20000"/>
                  </a:schemeClr>
                </a:solidFill>
                <a:latin typeface="+mn-ea"/>
                <a:cs typeface="微软雅黑" panose="020b0503020204020204" charset="-122"/>
                <a:sym typeface="Arial" pitchFamily="34" charset="0"/>
              </a:rPr>
              <a:t>通过数据收集和分析，可以及时发现治疗效果不佳的原因，调整治疗方案，提高治疗效果。</a:t>
            </a:r>
            <a:endParaRPr lang="zh-CN" altLang="en-US" sz="1600" spc="150">
              <a:solidFill>
                <a:schemeClr val="dk1">
                  <a:lumMod val="80000"/>
                  <a:lumOff val="20000"/>
                </a:schemeClr>
              </a:solidFill>
              <a:latin typeface="+mn-ea"/>
              <a:cs typeface="微软雅黑" panose="020b0503020204020204" charset="-122"/>
              <a:sym typeface="Arial" pitchFamily="34" charset="0"/>
            </a:endParaRPr>
          </a:p>
        </p:txBody>
      </p:sp>
      <p:sp>
        <p:nvSpPr>
          <p:cNvPr id="34" name="矩形 33"/>
          <p:cNvSpPr/>
          <p:nvPr>
            <p:custDataLst>
              <p:tags r:id="rId8"/>
            </p:custDataLst>
          </p:nvPr>
        </p:nvSpPr>
        <p:spPr>
          <a:xfrm>
            <a:off x="6205276"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38" name="矩形 37"/>
          <p:cNvSpPr/>
          <p:nvPr>
            <p:custDataLst>
              <p:tags r:id="rId9"/>
            </p:custDataLst>
          </p:nvPr>
        </p:nvSpPr>
        <p:spPr>
          <a:xfrm>
            <a:off x="6563727"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42" name="TextBox 2"/>
          <p:cNvSpPr txBox="1"/>
          <p:nvPr>
            <p:custDataLst>
              <p:tags r:id="rId10"/>
            </p:custDataLst>
          </p:nvPr>
        </p:nvSpPr>
        <p:spPr>
          <a:xfrm>
            <a:off x="6361937" y="3030566"/>
            <a:ext cx="2303661" cy="1860187"/>
          </a:xfrm>
          <a:prstGeom prst="rect">
            <a:avLst/>
          </a:prstGeom>
          <a:noFill/>
        </p:spPr>
        <p:txBody>
          <a:bodyPr wrap="square" rtlCol="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数据收集有助于了解患者的疼痛状况和治疗效果，为医生制定更加个性化的治疗方案提供支持。</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
        <p:nvSpPr>
          <p:cNvPr id="35" name="矩形 34"/>
          <p:cNvSpPr/>
          <p:nvPr>
            <p:custDataLst>
              <p:tags r:id="rId11"/>
            </p:custDataLst>
          </p:nvPr>
        </p:nvSpPr>
        <p:spPr>
          <a:xfrm>
            <a:off x="9023888" y="2450984"/>
            <a:ext cx="2616742" cy="2646590"/>
          </a:xfrm>
          <a:prstGeom prst="rect">
            <a:avLst/>
          </a:prstGeom>
          <a:solidFill>
            <a:srgbClr val="F2F2F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39" name="矩形 38"/>
          <p:cNvSpPr/>
          <p:nvPr>
            <p:custDataLst>
              <p:tags r:id="rId12"/>
            </p:custDataLst>
          </p:nvPr>
        </p:nvSpPr>
        <p:spPr>
          <a:xfrm>
            <a:off x="9401680" y="2445182"/>
            <a:ext cx="537278" cy="278588"/>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60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sym typeface="Arial" pitchFamily="34" charset="0"/>
            </a:endParaRPr>
          </a:p>
        </p:txBody>
      </p:sp>
      <p:sp>
        <p:nvSpPr>
          <p:cNvPr id="43" name="TextBox 2"/>
          <p:cNvSpPr txBox="1"/>
          <p:nvPr>
            <p:custDataLst>
              <p:tags r:id="rId13"/>
            </p:custDataLst>
          </p:nvPr>
        </p:nvSpPr>
        <p:spPr>
          <a:xfrm>
            <a:off x="9180549" y="3030566"/>
            <a:ext cx="2303661" cy="1860187"/>
          </a:xfrm>
          <a:prstGeom prst="rect">
            <a:avLst/>
          </a:prstGeom>
          <a:noFill/>
        </p:spPr>
        <p:txBody>
          <a:bodyPr wrap="square" rtlCol="0">
            <a:normAutofit fontScale="8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z="2000" spc="150">
                <a:solidFill>
                  <a:schemeClr val="dk1">
                    <a:lumMod val="80000"/>
                    <a:lumOff val="20000"/>
                  </a:schemeClr>
                </a:solidFill>
                <a:latin typeface="+mn-ea"/>
                <a:cs typeface="微软雅黑" panose="020b0503020204020204" charset="-122"/>
                <a:sym typeface="Arial" pitchFamily="34" charset="0"/>
              </a:rPr>
              <a:t>数据分析可以帮助医生发现疼痛管理和治疗效果改善中的潜在规律，为临床实践提供有益的参考。</a:t>
            </a:r>
            <a:endParaRPr lang="zh-CN" altLang="en-US" sz="2000" spc="150">
              <a:solidFill>
                <a:schemeClr val="dk1">
                  <a:lumMod val="80000"/>
                  <a:lumOff val="20000"/>
                </a:schemeClr>
              </a:solidFill>
              <a:latin typeface="+mn-ea"/>
              <a:cs typeface="微软雅黑" panose="020b0503020204020204" charset="-122"/>
              <a:sym typeface="Arial" pitchFamily="34" charset="0"/>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数据分析的方法</a:t>
            </a:r>
            <a:endParaRPr lang="zh-CN" altLang="en-US">
              <a:solidFill>
                <a:schemeClr val="lt1">
                  <a:lumMod val="100000"/>
                </a:schemeClr>
              </a:solidFill>
            </a:endParaRPr>
          </a:p>
        </p:txBody>
      </p:sp>
      <p:sp>
        <p:nvSpPr>
          <p:cNvPr id="6" name="节编号"/>
          <p:cNvSpPr>
            <a:spLocks noGrp="1"/>
          </p:cNvSpPr>
          <p:nvPr>
            <p:ph type="body" sz="quarter" idx="13"/>
            <p:custDataLst>
              <p:tags r:id="rId3"/>
            </p:custDataLst>
          </p:nvPr>
        </p:nvSpPr>
        <p:spPr>
          <a:xfrm>
            <a:off x="996464" y="1954175"/>
            <a:ext cx="8428889" cy="1224000"/>
          </a:xfrm>
        </p:spPr>
        <p:txBody>
          <a:bodyPr/>
          <a:lstStyle/>
          <a:p>
            <a:r>
              <a:rPr lang="en-US" altLang="zh-CN"/>
              <a:t>PART 02</a:t>
            </a:r>
            <a:endParaRPr lang="en-US" altLang="zh-CN"/>
          </a:p>
        </p:txBody>
      </p:sp>
    </p:spTree>
    <p:custDataLst>
      <p:tags r:id="rId4"/>
    </p:custDataLst>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统计分析</a:t>
            </a:r>
            <a:endParaRPr lang="zh-CN" altLang="en-US"/>
          </a:p>
        </p:txBody>
      </p:sp>
      <p:sp>
        <p:nvSpPr>
          <p:cNvPr id="16" name="对角圆角矩形 15"/>
          <p:cNvSpPr/>
          <p:nvPr>
            <p:custDataLst>
              <p:tags r:id="rId2"/>
            </p:custDataLst>
          </p:nvPr>
        </p:nvSpPr>
        <p:spPr>
          <a:xfrm>
            <a:off x="1450460" y="4098491"/>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7" name="对角圆角矩形 16"/>
          <p:cNvSpPr/>
          <p:nvPr>
            <p:custDataLst>
              <p:tags r:id="rId3"/>
            </p:custDataLst>
          </p:nvPr>
        </p:nvSpPr>
        <p:spPr>
          <a:xfrm>
            <a:off x="1450460" y="3956274"/>
            <a:ext cx="565480" cy="539591"/>
          </a:xfrm>
          <a:prstGeom prst="round2DiagRect">
            <a:avLst>
              <a:gd name="adj1" fmla="val 26654"/>
              <a:gd name="adj2" fmla="val 0"/>
            </a:avLst>
          </a:prstGeom>
          <a:solidFill>
            <a:schemeClr val="accent3"/>
          </a:solidFill>
          <a:ln>
            <a:noFill/>
          </a:ln>
          <a:effectLst>
            <a:outerShdw blurRad="165100" dist="25400" dir="2700000" sx="102000" sy="102000" algn="tl" rotWithShape="0">
              <a:schemeClr val="accent3">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8" name="直角三角形 17"/>
          <p:cNvSpPr/>
          <p:nvPr>
            <p:custDataLst>
              <p:tags r:id="rId4"/>
            </p:custDataLst>
          </p:nvPr>
        </p:nvSpPr>
        <p:spPr>
          <a:xfrm>
            <a:off x="2016066" y="3956926"/>
            <a:ext cx="85199" cy="141997"/>
          </a:xfrm>
          <a:prstGeom prst="rtTriangle">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28" name="文本框 27"/>
          <p:cNvSpPr txBox="1"/>
          <p:nvPr>
            <p:custDataLst>
              <p:tags r:id="rId5"/>
            </p:custDataLst>
          </p:nvPr>
        </p:nvSpPr>
        <p:spPr>
          <a:xfrm>
            <a:off x="2052599" y="4109581"/>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回归分析：研究自变量和因变量之间的关系，预测因变量的取值。</a:t>
            </a:r>
            <a:endParaRPr lang="en-US" altLang="zh-CN" sz="1600">
              <a:solidFill>
                <a:schemeClr val="dk1">
                  <a:lumMod val="80000"/>
                  <a:lumOff val="20000"/>
                </a:schemeClr>
              </a:solidFill>
              <a:latin typeface="+mn-ea"/>
              <a:sym typeface="+mn-ea"/>
            </a:endParaRPr>
          </a:p>
        </p:txBody>
      </p:sp>
      <p:sp>
        <p:nvSpPr>
          <p:cNvPr id="53" name="对角圆角矩形 52"/>
          <p:cNvSpPr/>
          <p:nvPr>
            <p:custDataLst>
              <p:tags r:id="rId6"/>
            </p:custDataLst>
          </p:nvPr>
        </p:nvSpPr>
        <p:spPr>
          <a:xfrm>
            <a:off x="1450460" y="1507269"/>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4" name="对角圆角矩形 53"/>
          <p:cNvSpPr/>
          <p:nvPr>
            <p:custDataLst>
              <p:tags r:id="rId7"/>
            </p:custDataLst>
          </p:nvPr>
        </p:nvSpPr>
        <p:spPr>
          <a:xfrm>
            <a:off x="1450460" y="1364400"/>
            <a:ext cx="565480" cy="539591"/>
          </a:xfrm>
          <a:prstGeom prst="round2DiagRect">
            <a:avLst>
              <a:gd name="adj1" fmla="val 26654"/>
              <a:gd name="adj2" fmla="val 0"/>
            </a:avLst>
          </a:prstGeom>
          <a:solidFill>
            <a:schemeClr val="accent1"/>
          </a:solidFill>
          <a:ln>
            <a:noFill/>
          </a:ln>
          <a:effectLst>
            <a:outerShdw blurRad="165100" dist="25400" dir="2700000" sx="102000" sy="102000" algn="tl" rotWithShape="0">
              <a:schemeClr val="accent1">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5" name="直角三角形 54"/>
          <p:cNvSpPr/>
          <p:nvPr>
            <p:custDataLst>
              <p:tags r:id="rId8"/>
            </p:custDataLst>
          </p:nvPr>
        </p:nvSpPr>
        <p:spPr>
          <a:xfrm>
            <a:off x="2016066" y="1365052"/>
            <a:ext cx="85199" cy="141997"/>
          </a:xfrm>
          <a:prstGeom prst="rtTriangl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57" name="文本框 56"/>
          <p:cNvSpPr txBox="1"/>
          <p:nvPr>
            <p:custDataLst>
              <p:tags r:id="rId9"/>
            </p:custDataLst>
          </p:nvPr>
        </p:nvSpPr>
        <p:spPr>
          <a:xfrm>
            <a:off x="2052599" y="1510531"/>
            <a:ext cx="8394896" cy="769627"/>
          </a:xfrm>
          <a:prstGeom prst="rect">
            <a:avLst/>
          </a:prstGeom>
          <a:noFill/>
        </p:spPr>
        <p:txBody>
          <a:bodyPr wrap="square" tIns="0" bIns="107950" rtlCol="0" anchor="ctr" anchorCtr="0">
            <a:normAutofit fontScale="9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a:solidFill>
                  <a:schemeClr val="dk1">
                    <a:lumMod val="80000"/>
                    <a:lumOff val="20000"/>
                  </a:schemeClr>
                </a:solidFill>
                <a:latin typeface="+mn-ea"/>
                <a:sym typeface="+mn-ea"/>
              </a:rPr>
              <a:t>描述性统计分析：对数据进行整理、分类和总结，以了解数据的基本特征和分布情况。</a:t>
            </a:r>
            <a:endParaRPr lang="zh-CN" altLang="en-US">
              <a:solidFill>
                <a:schemeClr val="dk1">
                  <a:lumMod val="80000"/>
                  <a:lumOff val="20000"/>
                </a:schemeClr>
              </a:solidFill>
              <a:latin typeface="+mn-ea"/>
              <a:sym typeface="+mn-ea"/>
            </a:endParaRPr>
          </a:p>
        </p:txBody>
      </p:sp>
      <p:sp>
        <p:nvSpPr>
          <p:cNvPr id="6" name="对角圆角矩形 5"/>
          <p:cNvSpPr/>
          <p:nvPr>
            <p:custDataLst>
              <p:tags r:id="rId10"/>
            </p:custDataLst>
          </p:nvPr>
        </p:nvSpPr>
        <p:spPr>
          <a:xfrm>
            <a:off x="1450460" y="2802880"/>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7" name="对角圆角矩形 6"/>
          <p:cNvSpPr/>
          <p:nvPr>
            <p:custDataLst>
              <p:tags r:id="rId11"/>
            </p:custDataLst>
          </p:nvPr>
        </p:nvSpPr>
        <p:spPr>
          <a:xfrm>
            <a:off x="1450460" y="2660011"/>
            <a:ext cx="565480" cy="539591"/>
          </a:xfrm>
          <a:prstGeom prst="round2DiagRect">
            <a:avLst>
              <a:gd name="adj1" fmla="val 26654"/>
              <a:gd name="adj2" fmla="val 0"/>
            </a:avLst>
          </a:prstGeom>
          <a:solidFill>
            <a:schemeClr val="accent2"/>
          </a:solidFill>
          <a:ln>
            <a:noFill/>
          </a:ln>
          <a:effectLst>
            <a:outerShdw blurRad="165100" dist="25400" dir="2700000" sx="102000" sy="102000" algn="tl" rotWithShape="0">
              <a:schemeClr val="accent2">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8" name="直角三角形 7"/>
          <p:cNvSpPr/>
          <p:nvPr>
            <p:custDataLst>
              <p:tags r:id="rId12"/>
            </p:custDataLst>
          </p:nvPr>
        </p:nvSpPr>
        <p:spPr>
          <a:xfrm>
            <a:off x="2016066" y="2661315"/>
            <a:ext cx="85199" cy="141997"/>
          </a:xfrm>
          <a:prstGeom prst="rtTriangle">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9" name="文本框 8"/>
          <p:cNvSpPr txBox="1"/>
          <p:nvPr>
            <p:custDataLst>
              <p:tags r:id="rId13"/>
            </p:custDataLst>
          </p:nvPr>
        </p:nvSpPr>
        <p:spPr>
          <a:xfrm>
            <a:off x="2052599" y="2813970"/>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1600">
                <a:solidFill>
                  <a:schemeClr val="dk1">
                    <a:lumMod val="80000"/>
                    <a:lumOff val="20000"/>
                  </a:schemeClr>
                </a:solidFill>
                <a:latin typeface="+mn-ea"/>
                <a:sym typeface="+mn-ea"/>
              </a:rPr>
              <a:t>推断性统计分析：通过样本数据推断总体特征，进行假设检验和参数估计。</a:t>
            </a:r>
            <a:endParaRPr lang="zh-CN" altLang="en-US" sz="1600">
              <a:solidFill>
                <a:schemeClr val="dk1">
                  <a:lumMod val="80000"/>
                  <a:lumOff val="20000"/>
                </a:schemeClr>
              </a:solidFill>
              <a:latin typeface="+mn-ea"/>
              <a:sym typeface="+mn-ea"/>
            </a:endParaRPr>
          </a:p>
        </p:txBody>
      </p:sp>
      <p:sp>
        <p:nvSpPr>
          <p:cNvPr id="10" name="对角圆角矩形 9"/>
          <p:cNvSpPr/>
          <p:nvPr>
            <p:custDataLst>
              <p:tags r:id="rId14"/>
            </p:custDataLst>
          </p:nvPr>
        </p:nvSpPr>
        <p:spPr>
          <a:xfrm>
            <a:off x="1450460" y="5394754"/>
            <a:ext cx="9291232" cy="783116"/>
          </a:xfrm>
          <a:prstGeom prst="round2DiagRect">
            <a:avLst>
              <a:gd name="adj1" fmla="val 26654"/>
              <a:gd name="adj2" fmla="val 20751"/>
            </a:avLst>
          </a:prstGeom>
          <a:solidFill>
            <a:srgbClr val="F2F2F2"/>
          </a:solidFill>
          <a:ln>
            <a:noFill/>
          </a:ln>
          <a:effectLst>
            <a:outerShdw blurRad="254000" dist="38100" dir="6420000" algn="l" rotWithShape="0">
              <a:prstClr val="black">
                <a:alpha val="23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1" name="对角圆角矩形 10"/>
          <p:cNvSpPr/>
          <p:nvPr>
            <p:custDataLst>
              <p:tags r:id="rId15"/>
            </p:custDataLst>
          </p:nvPr>
        </p:nvSpPr>
        <p:spPr>
          <a:xfrm>
            <a:off x="1450460" y="5251884"/>
            <a:ext cx="565480" cy="539591"/>
          </a:xfrm>
          <a:prstGeom prst="round2DiagRect">
            <a:avLst>
              <a:gd name="adj1" fmla="val 26654"/>
              <a:gd name="adj2" fmla="val 0"/>
            </a:avLst>
          </a:prstGeom>
          <a:solidFill>
            <a:schemeClr val="accent4"/>
          </a:solidFill>
          <a:ln>
            <a:noFill/>
          </a:ln>
          <a:effectLst>
            <a:outerShdw blurRad="165100" dist="25400" dir="2700000" sx="102000" sy="102000" algn="tl" rotWithShape="0">
              <a:schemeClr val="accent4">
                <a:alpha val="31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2" name="直角三角形 11"/>
          <p:cNvSpPr/>
          <p:nvPr>
            <p:custDataLst>
              <p:tags r:id="rId16"/>
            </p:custDataLst>
          </p:nvPr>
        </p:nvSpPr>
        <p:spPr>
          <a:xfrm>
            <a:off x="2016066" y="5252537"/>
            <a:ext cx="85199" cy="141997"/>
          </a:xfrm>
          <a:prstGeom prst="rtTriangle">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latin typeface="+mn-ea"/>
            </a:endParaRPr>
          </a:p>
        </p:txBody>
      </p:sp>
      <p:sp>
        <p:nvSpPr>
          <p:cNvPr id="13" name="文本框 12"/>
          <p:cNvSpPr txBox="1"/>
          <p:nvPr>
            <p:custDataLst>
              <p:tags r:id="rId17"/>
            </p:custDataLst>
          </p:nvPr>
        </p:nvSpPr>
        <p:spPr>
          <a:xfrm>
            <a:off x="2052599" y="5405192"/>
            <a:ext cx="8394896" cy="769627"/>
          </a:xfrm>
          <a:prstGeom prst="rect">
            <a:avLst/>
          </a:prstGeom>
          <a:noFill/>
        </p:spPr>
        <p:txBody>
          <a:bodyPr wrap="square" tIns="0" bIns="10795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1600">
                <a:solidFill>
                  <a:schemeClr val="dk1">
                    <a:lumMod val="80000"/>
                    <a:lumOff val="20000"/>
                  </a:schemeClr>
                </a:solidFill>
                <a:latin typeface="+mn-ea"/>
                <a:sym typeface="+mn-ea"/>
              </a:rPr>
              <a:t>聚类分析：将相似的对象归为同一类，将不同的对象归为不同类。</a:t>
            </a:r>
            <a:endParaRPr lang="en-US" altLang="zh-CN" sz="1600">
              <a:solidFill>
                <a:schemeClr val="dk1">
                  <a:lumMod val="80000"/>
                  <a:lumOff val="20000"/>
                </a:schemeClr>
              </a:solidFill>
              <a:latin typeface="+mn-ea"/>
              <a:sym typeface="+mn-ea"/>
            </a:endParaRPr>
          </a:p>
        </p:txBody>
      </p:sp>
    </p:spTree>
    <p:custDataLst>
      <p:tags r:id="rId18"/>
    </p:custDataLst>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数据挖掘</a:t>
            </a:r>
            <a:endParaRPr lang="zh-CN" altLang="en-US"/>
          </a:p>
        </p:txBody>
      </p:sp>
      <p:sp>
        <p:nvSpPr>
          <p:cNvPr id="4" name="矩形 3"/>
          <p:cNvSpPr/>
          <p:nvPr>
            <p:custDataLst>
              <p:tags r:id="rId2"/>
            </p:custDataLst>
          </p:nvPr>
        </p:nvSpPr>
        <p:spPr>
          <a:xfrm>
            <a:off x="1564041" y="1364400"/>
            <a:ext cx="9598208" cy="1055296"/>
          </a:xfrm>
          <a:prstGeom prst="rect">
            <a:avLst/>
          </a:prstGeom>
          <a:solidFill>
            <a:schemeClr val="accent1">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4" name="矩形 13"/>
          <p:cNvSpPr/>
          <p:nvPr>
            <p:custDataLst>
              <p:tags r:id="rId3"/>
            </p:custDataLst>
          </p:nvPr>
        </p:nvSpPr>
        <p:spPr>
          <a:xfrm>
            <a:off x="1029812" y="1364400"/>
            <a:ext cx="260300" cy="1055296"/>
          </a:xfrm>
          <a:prstGeom prst="rect">
            <a:avLst/>
          </a:prstGeom>
          <a:solidFill>
            <a:schemeClr val="accent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文本框 4"/>
          <p:cNvSpPr txBox="1"/>
          <p:nvPr>
            <p:custDataLst>
              <p:tags r:id="rId4"/>
            </p:custDataLst>
          </p:nvPr>
        </p:nvSpPr>
        <p:spPr>
          <a:xfrm>
            <a:off x="1838861" y="1455579"/>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定义：从大量数据中提取有用的信息和知识</a:t>
            </a:r>
            <a:endParaRPr lang="zh-CN" altLang="en-US" sz="2000" spc="150">
              <a:solidFill>
                <a:schemeClr val="tx1">
                  <a:lumMod val="85000"/>
                  <a:lumOff val="15000"/>
                </a:schemeClr>
              </a:solidFill>
              <a:latin typeface="+mn-ea"/>
              <a:sym typeface="+mn-ea"/>
            </a:endParaRPr>
          </a:p>
        </p:txBody>
      </p:sp>
      <p:sp>
        <p:nvSpPr>
          <p:cNvPr id="40" name="矩形 39"/>
          <p:cNvSpPr/>
          <p:nvPr>
            <p:custDataLst>
              <p:tags r:id="rId5"/>
            </p:custDataLst>
          </p:nvPr>
        </p:nvSpPr>
        <p:spPr>
          <a:xfrm>
            <a:off x="1564041" y="2617142"/>
            <a:ext cx="9598208" cy="1055296"/>
          </a:xfrm>
          <a:prstGeom prst="rect">
            <a:avLst/>
          </a:prstGeom>
          <a:solidFill>
            <a:schemeClr val="accent2">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矩形 5"/>
          <p:cNvSpPr/>
          <p:nvPr>
            <p:custDataLst>
              <p:tags r:id="rId6"/>
            </p:custDataLst>
          </p:nvPr>
        </p:nvSpPr>
        <p:spPr>
          <a:xfrm>
            <a:off x="1029812" y="2617142"/>
            <a:ext cx="260300" cy="1055296"/>
          </a:xfrm>
          <a:prstGeom prst="rect">
            <a:avLst/>
          </a:prstGeom>
          <a:solidFill>
            <a:schemeClr val="accent2">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42" name="文本框 41"/>
          <p:cNvSpPr txBox="1"/>
          <p:nvPr>
            <p:custDataLst>
              <p:tags r:id="rId7"/>
            </p:custDataLst>
          </p:nvPr>
        </p:nvSpPr>
        <p:spPr>
          <a:xfrm>
            <a:off x="1838861" y="2708320"/>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方法：聚类分析、关联规则挖掘、决策树等</a:t>
            </a:r>
            <a:endParaRPr lang="zh-CN" altLang="en-US" sz="2000" spc="150">
              <a:solidFill>
                <a:schemeClr val="tx1">
                  <a:lumMod val="85000"/>
                  <a:lumOff val="15000"/>
                </a:schemeClr>
              </a:solidFill>
              <a:latin typeface="+mn-ea"/>
              <a:sym typeface="+mn-ea"/>
            </a:endParaRPr>
          </a:p>
        </p:txBody>
      </p:sp>
      <p:sp>
        <p:nvSpPr>
          <p:cNvPr id="13" name="矩形 12"/>
          <p:cNvSpPr/>
          <p:nvPr>
            <p:custDataLst>
              <p:tags r:id="rId8"/>
            </p:custDataLst>
          </p:nvPr>
        </p:nvSpPr>
        <p:spPr>
          <a:xfrm>
            <a:off x="1564041" y="3869884"/>
            <a:ext cx="9598208" cy="1055296"/>
          </a:xfrm>
          <a:prstGeom prst="rect">
            <a:avLst/>
          </a:prstGeom>
          <a:solidFill>
            <a:schemeClr val="accent3">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8" name="矩形 17"/>
          <p:cNvSpPr/>
          <p:nvPr>
            <p:custDataLst>
              <p:tags r:id="rId9"/>
            </p:custDataLst>
          </p:nvPr>
        </p:nvSpPr>
        <p:spPr>
          <a:xfrm>
            <a:off x="1029812" y="3869884"/>
            <a:ext cx="260300" cy="1055296"/>
          </a:xfrm>
          <a:prstGeom prst="rect">
            <a:avLst/>
          </a:prstGeom>
          <a:solidFill>
            <a:schemeClr val="accent3">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0" name="文本框 19"/>
          <p:cNvSpPr txBox="1"/>
          <p:nvPr>
            <p:custDataLst>
              <p:tags r:id="rId10"/>
            </p:custDataLst>
          </p:nvPr>
        </p:nvSpPr>
        <p:spPr>
          <a:xfrm>
            <a:off x="1838861" y="3961062"/>
            <a:ext cx="9183796" cy="872991"/>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目的：揭示数据之间的潜在联系和规律</a:t>
            </a:r>
            <a:endParaRPr lang="zh-CN" altLang="en-US" sz="2000" spc="150">
              <a:solidFill>
                <a:schemeClr val="tx1">
                  <a:lumMod val="85000"/>
                  <a:lumOff val="15000"/>
                </a:schemeClr>
              </a:solidFill>
              <a:latin typeface="+mn-ea"/>
              <a:sym typeface="+mn-ea"/>
            </a:endParaRPr>
          </a:p>
        </p:txBody>
      </p:sp>
      <p:sp>
        <p:nvSpPr>
          <p:cNvPr id="50" name="矩形 49"/>
          <p:cNvSpPr/>
          <p:nvPr>
            <p:custDataLst>
              <p:tags r:id="rId11"/>
            </p:custDataLst>
          </p:nvPr>
        </p:nvSpPr>
        <p:spPr>
          <a:xfrm>
            <a:off x="1564041" y="5121984"/>
            <a:ext cx="9598208" cy="1055296"/>
          </a:xfrm>
          <a:prstGeom prst="rect">
            <a:avLst/>
          </a:prstGeom>
          <a:solidFill>
            <a:schemeClr val="accent4">
              <a:lumMod val="20000"/>
              <a:lumOff val="8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7" name="矩形 26"/>
          <p:cNvSpPr/>
          <p:nvPr>
            <p:custDataLst>
              <p:tags r:id="rId12"/>
            </p:custDataLst>
          </p:nvPr>
        </p:nvSpPr>
        <p:spPr>
          <a:xfrm>
            <a:off x="1029812" y="5121984"/>
            <a:ext cx="260300" cy="1055296"/>
          </a:xfrm>
          <a:prstGeom prst="rect">
            <a:avLst/>
          </a:prstGeom>
          <a:solidFill>
            <a:schemeClr val="accent4">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28" name="文本框 27"/>
          <p:cNvSpPr txBox="1"/>
          <p:nvPr>
            <p:custDataLst>
              <p:tags r:id="rId13"/>
            </p:custDataLst>
          </p:nvPr>
        </p:nvSpPr>
        <p:spPr>
          <a:xfrm>
            <a:off x="1838861" y="5213162"/>
            <a:ext cx="9183796" cy="872991"/>
          </a:xfrm>
          <a:prstGeom prst="rect">
            <a:avLst/>
          </a:prstGeom>
          <a:noFill/>
        </p:spPr>
        <p:txBody>
          <a:bodyPr vert="horz" wrap="square" lIns="91440" tIns="45720" rIns="91440" bIns="45720" rtlCol="0" anchor="ctr"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000" spc="150">
                <a:solidFill>
                  <a:schemeClr val="tx1">
                    <a:lumMod val="85000"/>
                    <a:lumOff val="15000"/>
                  </a:schemeClr>
                </a:solidFill>
                <a:latin typeface="+mn-ea"/>
                <a:sym typeface="+mn-ea"/>
              </a:rPr>
              <a:t>应用：在疼痛管理和治疗效果改善中，通过数据挖掘发现新的治疗方法和药物组合</a:t>
            </a:r>
            <a:endParaRPr lang="zh-CN" altLang="en-US" sz="2000" spc="150">
              <a:solidFill>
                <a:schemeClr val="tx1">
                  <a:lumMod val="85000"/>
                  <a:lumOff val="15000"/>
                </a:schemeClr>
              </a:solidFill>
              <a:latin typeface="+mn-ea"/>
              <a:sym typeface="+mn-ea"/>
            </a:endParaRP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机器学习</a:t>
            </a:r>
            <a:endParaRPr lang="zh-CN" altLang="en-US"/>
          </a:p>
        </p:txBody>
      </p:sp>
      <p:sp>
        <p:nvSpPr>
          <p:cNvPr id="4" name="圆角矩形 3"/>
          <p:cNvSpPr/>
          <p:nvPr>
            <p:custDataLst>
              <p:tags r:id="rId2"/>
            </p:custDataLst>
          </p:nvPr>
        </p:nvSpPr>
        <p:spPr>
          <a:xfrm rot="16200000">
            <a:off x="5606883" y="-3689814"/>
            <a:ext cx="976802" cy="1108569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5" name="圆角矩形 4"/>
          <p:cNvSpPr/>
          <p:nvPr>
            <p:custDataLst>
              <p:tags r:id="rId3"/>
            </p:custDataLst>
          </p:nvPr>
        </p:nvSpPr>
        <p:spPr>
          <a:xfrm rot="16200000">
            <a:off x="137659" y="1779409"/>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6" name="圆角矩形 5"/>
          <p:cNvSpPr/>
          <p:nvPr>
            <p:custDataLst>
              <p:tags r:id="rId4"/>
            </p:custDataLst>
          </p:nvPr>
        </p:nvSpPr>
        <p:spPr>
          <a:xfrm rot="16200000">
            <a:off x="5608171" y="-2402901"/>
            <a:ext cx="976802" cy="1108649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7" name="圆角矩形 6"/>
          <p:cNvSpPr/>
          <p:nvPr>
            <p:custDataLst>
              <p:tags r:id="rId5"/>
            </p:custDataLst>
          </p:nvPr>
        </p:nvSpPr>
        <p:spPr>
          <a:xfrm rot="16200000">
            <a:off x="138948" y="3066967"/>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10" name="圆角矩形 9"/>
          <p:cNvSpPr/>
          <p:nvPr>
            <p:custDataLst>
              <p:tags r:id="rId6"/>
            </p:custDataLst>
          </p:nvPr>
        </p:nvSpPr>
        <p:spPr>
          <a:xfrm rot="16200000">
            <a:off x="5606883" y="-1140475"/>
            <a:ext cx="976802" cy="11085693"/>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1" name="圆角矩形 10"/>
          <p:cNvSpPr/>
          <p:nvPr>
            <p:custDataLst>
              <p:tags r:id="rId7"/>
            </p:custDataLst>
          </p:nvPr>
        </p:nvSpPr>
        <p:spPr>
          <a:xfrm rot="16200000">
            <a:off x="137659" y="4328749"/>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fontAlgn="auto">
              <a:lnSpc>
                <a:spcPct val="120000"/>
              </a:lnSpc>
            </a:pPr>
            <a:endParaRPr lang="zh-CN" altLang="en-US">
              <a:solidFill>
                <a:schemeClr val="tx1">
                  <a:lumMod val="75000"/>
                  <a:lumOff val="25000"/>
                </a:schemeClr>
              </a:solidFill>
              <a:effectLst/>
              <a:latin typeface="+mn-ea"/>
            </a:endParaRPr>
          </a:p>
        </p:txBody>
      </p:sp>
      <p:sp>
        <p:nvSpPr>
          <p:cNvPr id="12" name="圆角矩形 11"/>
          <p:cNvSpPr/>
          <p:nvPr>
            <p:custDataLst>
              <p:tags r:id="rId8"/>
            </p:custDataLst>
          </p:nvPr>
        </p:nvSpPr>
        <p:spPr>
          <a:xfrm rot="16200000">
            <a:off x="5608171" y="145795"/>
            <a:ext cx="976802" cy="11086497"/>
          </a:xfrm>
          <a:prstGeom prst="roundRect">
            <a:avLst>
              <a:gd name="adj" fmla="val 0"/>
            </a:avLst>
          </a:prstGeom>
          <a:solidFill>
            <a:schemeClr val="bg1"/>
          </a:solidFill>
          <a:ln>
            <a:noFill/>
          </a:ln>
          <a:effectLst>
            <a:outerShdw blurRad="279400" dist="114300" dir="1020000" algn="bl" rotWithShape="0">
              <a:schemeClr val="accent1">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latin typeface="+mn-ea"/>
              <a:sym typeface="+mn-ea"/>
            </a:endParaRPr>
          </a:p>
        </p:txBody>
      </p:sp>
      <p:sp>
        <p:nvSpPr>
          <p:cNvPr id="13" name="圆角矩形 12"/>
          <p:cNvSpPr/>
          <p:nvPr>
            <p:custDataLst>
              <p:tags r:id="rId9"/>
            </p:custDataLst>
          </p:nvPr>
        </p:nvSpPr>
        <p:spPr>
          <a:xfrm rot="16200000">
            <a:off x="138948" y="5615663"/>
            <a:ext cx="975194" cy="146320"/>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rgbClr val="4575F0">
                <a:alpha val="45000"/>
              </a:srgb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25000"/>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lvl="0" algn="ctr">
              <a:lnSpc>
                <a:spcPct val="120000"/>
              </a:lnSpc>
              <a:buClrTx/>
              <a:buSzTx/>
              <a:buFontTx/>
            </a:pPr>
            <a:endParaRPr lang="zh-CN" altLang="en-US">
              <a:solidFill>
                <a:schemeClr val="tx1">
                  <a:lumMod val="75000"/>
                  <a:lumOff val="25000"/>
                </a:schemeClr>
              </a:solidFill>
              <a:effectLst/>
              <a:latin typeface="+mn-ea"/>
              <a:sym typeface="+mn-ea"/>
            </a:endParaRPr>
          </a:p>
        </p:txBody>
      </p:sp>
      <p:sp>
        <p:nvSpPr>
          <p:cNvPr id="8" name="文本框 7"/>
          <p:cNvSpPr txBox="1"/>
          <p:nvPr>
            <p:custDataLst>
              <p:tags r:id="rId10"/>
            </p:custDataLst>
          </p:nvPr>
        </p:nvSpPr>
        <p:spPr>
          <a:xfrm>
            <a:off x="1017942" y="3913740"/>
            <a:ext cx="10620205" cy="97680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常用算法：决策树、随机森林、支持向量机、神经网络等</a:t>
            </a:r>
            <a:endParaRPr lang="zh-CN" altLang="en-US" sz="2400">
              <a:latin typeface="+mn-ea"/>
              <a:ea typeface="+mn-ea"/>
            </a:endParaRPr>
          </a:p>
        </p:txBody>
      </p:sp>
      <p:sp>
        <p:nvSpPr>
          <p:cNvPr id="9" name="文本框 8"/>
          <p:cNvSpPr txBox="1"/>
          <p:nvPr>
            <p:custDataLst>
              <p:tags r:id="rId11"/>
            </p:custDataLst>
          </p:nvPr>
        </p:nvSpPr>
        <p:spPr>
          <a:xfrm>
            <a:off x="1017942" y="5201298"/>
            <a:ext cx="10620205" cy="97599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在疼痛管理和治疗效果改善中的应用：通过机器学习对数据进行分类、预测和解释，从而帮助医生做出更好的诊断和治疗决策</a:t>
            </a:r>
            <a:endParaRPr lang="zh-CN" altLang="en-US" sz="2400">
              <a:latin typeface="+mn-ea"/>
              <a:ea typeface="+mn-ea"/>
            </a:endParaRPr>
          </a:p>
        </p:txBody>
      </p:sp>
      <p:sp>
        <p:nvSpPr>
          <p:cNvPr id="14" name="文本框 13"/>
          <p:cNvSpPr txBox="1"/>
          <p:nvPr>
            <p:custDataLst>
              <p:tags r:id="rId12"/>
            </p:custDataLst>
          </p:nvPr>
        </p:nvSpPr>
        <p:spPr>
          <a:xfrm>
            <a:off x="1017942" y="1364400"/>
            <a:ext cx="10620205" cy="976802"/>
          </a:xfrm>
          <a:prstGeom prst="rect">
            <a:avLst/>
          </a:prstGeom>
        </p:spPr>
        <p:txBody>
          <a:bodyPr vert="horz" wrap="square" lIns="90000" tIns="46800" rIns="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定义：使用算法让机器从数据中学习并做出预测或决策</a:t>
            </a:r>
            <a:endParaRPr lang="zh-CN" altLang="en-US" sz="2400">
              <a:latin typeface="+mn-ea"/>
              <a:ea typeface="+mn-ea"/>
            </a:endParaRPr>
          </a:p>
        </p:txBody>
      </p:sp>
      <p:sp>
        <p:nvSpPr>
          <p:cNvPr id="15" name="文本框 14"/>
          <p:cNvSpPr txBox="1"/>
          <p:nvPr>
            <p:custDataLst>
              <p:tags r:id="rId13"/>
            </p:custDataLst>
          </p:nvPr>
        </p:nvSpPr>
        <p:spPr>
          <a:xfrm>
            <a:off x="1017942" y="2653247"/>
            <a:ext cx="10620205" cy="975997"/>
          </a:xfrm>
          <a:prstGeom prst="rect">
            <a:avLst/>
          </a:prstGeom>
        </p:spPr>
        <p:txBody>
          <a:bodyPr vert="horz" wrap="square" lIns="90000" tIns="46800" rIns="90000" bIns="46800" rtlCol="0" anchor="ctr" anchorCtr="0">
            <a:normAutofit/>
          </a:bodyPr>
          <a:lstStyle>
            <a:defPPr>
              <a:defRPr lang="zh-CN"/>
            </a:defPPr>
            <a:lvl1pPr marL="0" algn="l" defTabSz="914400" rtl="0" eaLnBrk="1" fontAlgn="auto" latinLnBrk="0" hangingPunct="1">
              <a:lnSpc>
                <a:spcPct val="120000"/>
              </a:lnSpc>
              <a:spcBef>
                <a:spcPct val="0"/>
              </a:spcBef>
              <a:buNone/>
              <a:defRPr sz="1600" b="0" u="none" strike="noStrike" kern="1200" cap="none" spc="200" normalizeH="0" baseline="0">
                <a:solidFill>
                  <a:schemeClr val="tx1"/>
                </a:solidFill>
                <a:uFillTx/>
                <a:latin typeface="Arial" pitchFamily="34" charset="0"/>
                <a:ea typeface="微软雅黑"/>
                <a:cs typeface="+mj-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a:latin typeface="+mn-ea"/>
                <a:ea typeface="+mn-ea"/>
              </a:rPr>
              <a:t>分类：监督学习、无监督学习、半监督学习、强化学习</a:t>
            </a:r>
            <a:endParaRPr lang="zh-CN" altLang="en-US" sz="2400">
              <a:latin typeface="+mn-ea"/>
              <a:ea typeface="+mn-ea"/>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可视化呈现</a:t>
            </a:r>
            <a:endParaRPr lang="zh-CN" altLang="en-US"/>
          </a:p>
        </p:txBody>
      </p:sp>
      <p:sp>
        <p:nvSpPr>
          <p:cNvPr id="263" name="椭圆 262"/>
          <p:cNvSpPr/>
          <p:nvPr>
            <p:custDataLst>
              <p:tags r:id="rId2"/>
            </p:custDataLst>
          </p:nvPr>
        </p:nvSpPr>
        <p:spPr>
          <a:xfrm>
            <a:off x="2377275" y="4026006"/>
            <a:ext cx="7436936" cy="1945671"/>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no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4" name="椭圆 263"/>
          <p:cNvSpPr/>
          <p:nvPr>
            <p:custDataLst>
              <p:tags r:id="rId3"/>
            </p:custDataLst>
          </p:nvPr>
        </p:nvSpPr>
        <p:spPr>
          <a:xfrm>
            <a:off x="3238745" y="4107264"/>
            <a:ext cx="5638572" cy="1670875"/>
          </a:xfrm>
          <a:prstGeom prst="ellipse">
            <a:avLst/>
          </a:prstGeom>
          <a:gradFill flip="none" rotWithShape="1">
            <a:gsLst>
              <a:gs pos="100000">
                <a:schemeClr val="accent1">
                  <a:alpha val="10000"/>
                </a:schemeClr>
              </a:gs>
              <a:gs pos="25000">
                <a:schemeClr val="accent1">
                  <a:alpha val="0"/>
                </a:schemeClr>
              </a:gs>
            </a:gsLst>
            <a:path path="circle">
              <a:fillToRect l="50000" t="50000" r="50000" b="50000"/>
            </a:path>
          </a:gradFill>
          <a:ln w="12700" cap="flat" cmpd="sng" algn="ctr">
            <a:solidFill>
              <a:schemeClr val="accent1"/>
            </a:solidFill>
            <a:prstDash val="dash"/>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5" name="椭圆 264"/>
          <p:cNvSpPr/>
          <p:nvPr>
            <p:custDataLst>
              <p:tags r:id="rId4"/>
            </p:custDataLst>
          </p:nvPr>
        </p:nvSpPr>
        <p:spPr>
          <a:xfrm>
            <a:off x="4045383" y="4346415"/>
            <a:ext cx="4024387" cy="1192544"/>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6" name="椭圆 265"/>
          <p:cNvSpPr/>
          <p:nvPr>
            <p:custDataLst>
              <p:tags r:id="rId5"/>
            </p:custDataLst>
          </p:nvPr>
        </p:nvSpPr>
        <p:spPr>
          <a:xfrm>
            <a:off x="4727160" y="4548570"/>
            <a:ext cx="2660579" cy="788408"/>
          </a:xfrm>
          <a:prstGeom prst="ellipse">
            <a:avLst/>
          </a:prstGeom>
          <a:gradFill flip="none" rotWithShape="1">
            <a:gsLst>
              <a:gs pos="100000">
                <a:schemeClr val="accent1">
                  <a:alpha val="20000"/>
                </a:schemeClr>
              </a:gs>
              <a:gs pos="0">
                <a:schemeClr val="accent1">
                  <a:alpha val="0"/>
                </a:schemeClr>
              </a:gs>
            </a:gsLst>
            <a:path path="circle">
              <a:fillToRect l="50000" t="50000" r="50000" b="50000"/>
            </a:path>
          </a:gradFill>
          <a:ln w="12700" cap="flat" cmpd="sng" algn="ctr">
            <a:solidFill>
              <a:schemeClr val="accent1">
                <a:alpha val="15000"/>
              </a:schemeClr>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67" name="椭圆 266"/>
          <p:cNvSpPr/>
          <p:nvPr>
            <p:custDataLst>
              <p:tags r:id="rId6"/>
            </p:custDataLst>
          </p:nvPr>
        </p:nvSpPr>
        <p:spPr>
          <a:xfrm>
            <a:off x="5426114" y="4755349"/>
            <a:ext cx="1530378" cy="453497"/>
          </a:xfrm>
          <a:prstGeom prst="ellipse">
            <a:avLst/>
          </a:prstGeom>
          <a:solidFill>
            <a:schemeClr val="accent1">
              <a:alpha val="40000"/>
            </a:schemeClr>
          </a:solidFill>
          <a:ln w="12700" cap="flat" cmpd="sng" algn="ctr">
            <a:noFill/>
            <a:prstDash val="solid"/>
            <a:miter lim="800000"/>
          </a:ln>
          <a:effectLst>
            <a:softEdge rad="114300"/>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68" name="直接连接符 267"/>
          <p:cNvCxnSpPr/>
          <p:nvPr>
            <p:custDataLst>
              <p:tags r:id="rId7"/>
            </p:custDataLst>
          </p:nvPr>
        </p:nvCxnSpPr>
        <p:spPr>
          <a:xfrm flipH="1">
            <a:off x="2837739" y="4680036"/>
            <a:ext cx="0" cy="85665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69" name="椭圆 268"/>
          <p:cNvSpPr/>
          <p:nvPr>
            <p:custDataLst>
              <p:tags r:id="rId8"/>
            </p:custDataLst>
          </p:nvPr>
        </p:nvSpPr>
        <p:spPr>
          <a:xfrm flipV="1">
            <a:off x="2745250" y="4491755"/>
            <a:ext cx="176772" cy="1767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0" name="椭圆 269"/>
          <p:cNvSpPr/>
          <p:nvPr>
            <p:custDataLst>
              <p:tags r:id="rId9"/>
            </p:custDataLst>
          </p:nvPr>
        </p:nvSpPr>
        <p:spPr>
          <a:xfrm flipV="1">
            <a:off x="2787530" y="4534696"/>
            <a:ext cx="91591" cy="91587"/>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1" name="椭圆 270"/>
          <p:cNvSpPr/>
          <p:nvPr>
            <p:custDataLst>
              <p:tags r:id="rId10"/>
            </p:custDataLst>
          </p:nvPr>
        </p:nvSpPr>
        <p:spPr>
          <a:xfrm flipV="1">
            <a:off x="7808371" y="3668601"/>
            <a:ext cx="106415" cy="106411"/>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2" name="直接连接符 271"/>
          <p:cNvCxnSpPr/>
          <p:nvPr>
            <p:custDataLst>
              <p:tags r:id="rId11"/>
            </p:custDataLst>
          </p:nvPr>
        </p:nvCxnSpPr>
        <p:spPr>
          <a:xfrm flipH="1">
            <a:off x="7861883" y="3784873"/>
            <a:ext cx="0" cy="1945671"/>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3" name="椭圆 272"/>
          <p:cNvSpPr/>
          <p:nvPr>
            <p:custDataLst>
              <p:tags r:id="rId12"/>
            </p:custDataLst>
          </p:nvPr>
        </p:nvSpPr>
        <p:spPr>
          <a:xfrm flipV="1">
            <a:off x="3990550" y="3541759"/>
            <a:ext cx="391831" cy="391819"/>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4" name="直接连接符 273"/>
          <p:cNvCxnSpPr/>
          <p:nvPr>
            <p:custDataLst>
              <p:tags r:id="rId13"/>
            </p:custDataLst>
          </p:nvPr>
        </p:nvCxnSpPr>
        <p:spPr>
          <a:xfrm flipH="1">
            <a:off x="4185438" y="3965888"/>
            <a:ext cx="0" cy="1028088"/>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cxnSp>
        <p:nvCxnSpPr>
          <p:cNvPr id="275" name="直接连接符 274"/>
          <p:cNvCxnSpPr/>
          <p:nvPr>
            <p:custDataLst>
              <p:tags r:id="rId14"/>
            </p:custDataLst>
          </p:nvPr>
        </p:nvCxnSpPr>
        <p:spPr>
          <a:xfrm flipH="1">
            <a:off x="7145092" y="3650103"/>
            <a:ext cx="0" cy="856654"/>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76" name="椭圆 275"/>
          <p:cNvSpPr/>
          <p:nvPr>
            <p:custDataLst>
              <p:tags r:id="rId15"/>
            </p:custDataLst>
          </p:nvPr>
        </p:nvSpPr>
        <p:spPr>
          <a:xfrm flipV="1">
            <a:off x="7052602" y="3461822"/>
            <a:ext cx="176772" cy="176765"/>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7" name="椭圆 276"/>
          <p:cNvSpPr/>
          <p:nvPr>
            <p:custDataLst>
              <p:tags r:id="rId16"/>
            </p:custDataLst>
          </p:nvPr>
        </p:nvSpPr>
        <p:spPr>
          <a:xfrm flipV="1">
            <a:off x="7094883" y="3504763"/>
            <a:ext cx="91591" cy="91587"/>
          </a:xfrm>
          <a:prstGeom prst="ellipse">
            <a:avLst/>
          </a:prstGeom>
          <a:solidFill>
            <a:schemeClr val="accent1"/>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sp>
        <p:nvSpPr>
          <p:cNvPr id="278" name="椭圆 277"/>
          <p:cNvSpPr/>
          <p:nvPr>
            <p:custDataLst>
              <p:tags r:id="rId17"/>
            </p:custDataLst>
          </p:nvPr>
        </p:nvSpPr>
        <p:spPr>
          <a:xfrm flipV="1">
            <a:off x="3736205" y="4331881"/>
            <a:ext cx="106415" cy="106411"/>
          </a:xfrm>
          <a:prstGeom prst="ellipse">
            <a:avLst/>
          </a:prstGeom>
          <a:no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79" name="直接连接符 278"/>
          <p:cNvCxnSpPr/>
          <p:nvPr>
            <p:custDataLst>
              <p:tags r:id="rId18"/>
            </p:custDataLst>
          </p:nvPr>
        </p:nvCxnSpPr>
        <p:spPr>
          <a:xfrm flipH="1">
            <a:off x="3789717" y="4448153"/>
            <a:ext cx="0" cy="1125030"/>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0" name="椭圆 279"/>
          <p:cNvSpPr/>
          <p:nvPr>
            <p:custDataLst>
              <p:tags r:id="rId19"/>
            </p:custDataLst>
          </p:nvPr>
        </p:nvSpPr>
        <p:spPr>
          <a:xfrm flipV="1">
            <a:off x="8558855" y="4570371"/>
            <a:ext cx="266903" cy="266894"/>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1" name="直接连接符 280"/>
          <p:cNvCxnSpPr/>
          <p:nvPr>
            <p:custDataLst>
              <p:tags r:id="rId20"/>
            </p:custDataLst>
          </p:nvPr>
        </p:nvCxnSpPr>
        <p:spPr>
          <a:xfrm flipH="1">
            <a:off x="8690982" y="4866336"/>
            <a:ext cx="0" cy="417379"/>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2" name="椭圆 281"/>
          <p:cNvSpPr/>
          <p:nvPr>
            <p:custDataLst>
              <p:tags r:id="rId21"/>
            </p:custDataLst>
          </p:nvPr>
        </p:nvSpPr>
        <p:spPr>
          <a:xfrm flipV="1">
            <a:off x="4939885" y="4885494"/>
            <a:ext cx="330608" cy="330596"/>
          </a:xfrm>
          <a:prstGeom prst="ellipse">
            <a:avLst/>
          </a:prstGeom>
          <a:solidFill>
            <a:schemeClr val="accent1">
              <a:alpha val="15000"/>
            </a:schemeClr>
          </a:solidFill>
          <a:ln w="6350" cap="flat" cmpd="sng" algn="ctr">
            <a:solidFill>
              <a:schemeClr val="accent1"/>
            </a:solid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pPr>
            <a:endParaRPr kumimoji="0" lang="zh-CN" altLang="en-US" sz="1800" b="0" i="0" u="none" strike="noStrike" kern="0" cap="none" spc="0" normalizeH="0" baseline="0" noProof="0">
              <a:ln>
                <a:noFill/>
              </a:ln>
              <a:solidFill>
                <a:prstClr val="white"/>
              </a:solidFill>
              <a:effectLst/>
              <a:uLnTx/>
              <a:uFillTx/>
              <a:latin typeface="Arial"/>
              <a:ea typeface="微软雅黑"/>
              <a:cs typeface="+mn-cs"/>
            </a:endParaRPr>
          </a:p>
        </p:txBody>
      </p:sp>
      <p:cxnSp>
        <p:nvCxnSpPr>
          <p:cNvPr id="283" name="直接连接符 282"/>
          <p:cNvCxnSpPr/>
          <p:nvPr>
            <p:custDataLst>
              <p:tags r:id="rId22"/>
            </p:custDataLst>
          </p:nvPr>
        </p:nvCxnSpPr>
        <p:spPr>
          <a:xfrm flipH="1">
            <a:off x="5102402" y="5268664"/>
            <a:ext cx="0" cy="730336"/>
          </a:xfrm>
          <a:prstGeom prst="line">
            <a:avLst/>
          </a:prstGeom>
          <a:noFill/>
          <a:ln w="6350" cap="flat" cmpd="sng" algn="ctr">
            <a:gradFill>
              <a:gsLst>
                <a:gs pos="0">
                  <a:schemeClr val="accent1"/>
                </a:gs>
                <a:gs pos="100000">
                  <a:schemeClr val="accent1">
                    <a:alpha val="0"/>
                  </a:schemeClr>
                </a:gs>
              </a:gsLst>
              <a:lin ang="5400000" scaled="1"/>
            </a:gradFill>
            <a:prstDash val="sysDash"/>
            <a:miter lim="800000"/>
          </a:ln>
          <a:effectLst/>
        </p:spPr>
      </p:cxnSp>
      <p:sp>
        <p:nvSpPr>
          <p:cNvPr id="284" name="图形 15"/>
          <p:cNvSpPr/>
          <p:nvPr>
            <p:custDataLst>
              <p:tags r:id="rId23"/>
            </p:custDataLst>
          </p:nvPr>
        </p:nvSpPr>
        <p:spPr>
          <a:xfrm>
            <a:off x="5007931" y="4956183"/>
            <a:ext cx="189042" cy="184202"/>
          </a:xfrm>
          <a:custGeom>
            <a:gdLst>
              <a:gd name="connsiteX0" fmla="*/ 754063 w 1547773"/>
              <a:gd name="connsiteY0" fmla="*/ 19 h 1508143"/>
              <a:gd name="connsiteX1" fmla="*/ 1066998 w 1547773"/>
              <a:gd name="connsiteY1" fmla="*/ 67805 h 1508143"/>
              <a:gd name="connsiteX2" fmla="*/ 947341 w 1547773"/>
              <a:gd name="connsiteY2" fmla="*/ 181430 h 1508143"/>
              <a:gd name="connsiteX3" fmla="*/ 916583 w 1547773"/>
              <a:gd name="connsiteY3" fmla="*/ 293944 h 1508143"/>
              <a:gd name="connsiteX4" fmla="*/ 918766 w 1547773"/>
              <a:gd name="connsiteY4" fmla="*/ 301406 h 1508143"/>
              <a:gd name="connsiteX5" fmla="*/ 936784 w 1547773"/>
              <a:gd name="connsiteY5" fmla="*/ 357484 h 1508143"/>
              <a:gd name="connsiteX6" fmla="*/ 754063 w 1547773"/>
              <a:gd name="connsiteY6" fmla="*/ 317519 h 1508143"/>
              <a:gd name="connsiteX7" fmla="*/ 317500 w 1547773"/>
              <a:gd name="connsiteY7" fmla="*/ 754081 h 1508143"/>
              <a:gd name="connsiteX8" fmla="*/ 754063 w 1547773"/>
              <a:gd name="connsiteY8" fmla="*/ 1190644 h 1508143"/>
              <a:gd name="connsiteX9" fmla="*/ 1190625 w 1547773"/>
              <a:gd name="connsiteY9" fmla="*/ 754081 h 1508143"/>
              <a:gd name="connsiteX10" fmla="*/ 1163280 w 1547773"/>
              <a:gd name="connsiteY10" fmla="*/ 601681 h 1508143"/>
              <a:gd name="connsiteX11" fmla="*/ 1264722 w 1547773"/>
              <a:gd name="connsiteY11" fmla="*/ 630455 h 1508143"/>
              <a:gd name="connsiteX12" fmla="*/ 1373148 w 1547773"/>
              <a:gd name="connsiteY12" fmla="*/ 586640 h 1508143"/>
              <a:gd name="connsiteX13" fmla="*/ 1378188 w 1547773"/>
              <a:gd name="connsiteY13" fmla="*/ 581639 h 1508143"/>
              <a:gd name="connsiteX14" fmla="*/ 1462326 w 1547773"/>
              <a:gd name="connsiteY14" fmla="*/ 494604 h 1508143"/>
              <a:gd name="connsiteX15" fmla="*/ 1508125 w 1547773"/>
              <a:gd name="connsiteY15" fmla="*/ 754081 h 1508143"/>
              <a:gd name="connsiteX16" fmla="*/ 754063 w 1547773"/>
              <a:gd name="connsiteY16" fmla="*/ 1508144 h 1508143"/>
              <a:gd name="connsiteX17" fmla="*/ 0 w 1547773"/>
              <a:gd name="connsiteY17" fmla="*/ 754081 h 1508143"/>
              <a:gd name="connsiteX18" fmla="*/ 754063 w 1547773"/>
              <a:gd name="connsiteY18" fmla="*/ 19 h 1508143"/>
              <a:gd name="connsiteX19" fmla="*/ 754063 w 1547773"/>
              <a:gd name="connsiteY19" fmla="*/ 436581 h 1508143"/>
              <a:gd name="connsiteX20" fmla="*/ 895429 w 1547773"/>
              <a:gd name="connsiteY20" fmla="*/ 469720 h 1508143"/>
              <a:gd name="connsiteX21" fmla="*/ 700842 w 1547773"/>
              <a:gd name="connsiteY21" fmla="*/ 673952 h 1508143"/>
              <a:gd name="connsiteX22" fmla="*/ 720765 w 1547773"/>
              <a:gd name="connsiteY22" fmla="*/ 828138 h 1508143"/>
              <a:gd name="connsiteX23" fmla="*/ 887889 w 1547773"/>
              <a:gd name="connsiteY23" fmla="*/ 833139 h 1508143"/>
              <a:gd name="connsiteX24" fmla="*/ 892294 w 1547773"/>
              <a:gd name="connsiteY24" fmla="*/ 829170 h 1508143"/>
              <a:gd name="connsiteX25" fmla="*/ 1059299 w 1547773"/>
              <a:gd name="connsiteY25" fmla="*/ 666372 h 1508143"/>
              <a:gd name="connsiteX26" fmla="*/ 841864 w 1547773"/>
              <a:gd name="connsiteY26" fmla="*/ 1059226 h 1508143"/>
              <a:gd name="connsiteX27" fmla="*/ 449010 w 1547773"/>
              <a:gd name="connsiteY27" fmla="*/ 841791 h 1508143"/>
              <a:gd name="connsiteX28" fmla="*/ 666445 w 1547773"/>
              <a:gd name="connsiteY28" fmla="*/ 448936 h 1508143"/>
              <a:gd name="connsiteX29" fmla="*/ 754063 w 1547773"/>
              <a:gd name="connsiteY29" fmla="*/ 436581 h 1508143"/>
              <a:gd name="connsiteX30" fmla="*/ 1290876 w 1547773"/>
              <a:gd name="connsiteY30" fmla="*/ 11330 h 1508143"/>
              <a:gd name="connsiteX31" fmla="*/ 1300202 w 1547773"/>
              <a:gd name="connsiteY31" fmla="*/ 26451 h 1508143"/>
              <a:gd name="connsiteX32" fmla="*/ 1355368 w 1547773"/>
              <a:gd name="connsiteY32" fmla="*/ 192543 h 1508143"/>
              <a:gd name="connsiteX33" fmla="*/ 1521341 w 1547773"/>
              <a:gd name="connsiteY33" fmla="*/ 247629 h 1508143"/>
              <a:gd name="connsiteX34" fmla="*/ 1545787 w 1547773"/>
              <a:gd name="connsiteY34" fmla="*/ 296463 h 1508143"/>
              <a:gd name="connsiteX35" fmla="*/ 1536502 w 1547773"/>
              <a:gd name="connsiteY35" fmla="*/ 311526 h 1508143"/>
              <a:gd name="connsiteX36" fmla="*/ 1313259 w 1547773"/>
              <a:gd name="connsiteY36" fmla="*/ 534808 h 1508143"/>
              <a:gd name="connsiteX37" fmla="*/ 1234202 w 1547773"/>
              <a:gd name="connsiteY37" fmla="*/ 553461 h 1508143"/>
              <a:gd name="connsiteX38" fmla="*/ 1115854 w 1547773"/>
              <a:gd name="connsiteY38" fmla="*/ 513853 h 1508143"/>
              <a:gd name="connsiteX39" fmla="*/ 852884 w 1547773"/>
              <a:gd name="connsiteY39" fmla="*/ 776822 h 1508143"/>
              <a:gd name="connsiteX40" fmla="*/ 771009 w 1547773"/>
              <a:gd name="connsiteY40" fmla="*/ 778303 h 1508143"/>
              <a:gd name="connsiteX41" fmla="*/ 769528 w 1547773"/>
              <a:gd name="connsiteY41" fmla="*/ 696428 h 1508143"/>
              <a:gd name="connsiteX42" fmla="*/ 771009 w 1547773"/>
              <a:gd name="connsiteY42" fmla="*/ 694947 h 1508143"/>
              <a:gd name="connsiteX43" fmla="*/ 1033423 w 1547773"/>
              <a:gd name="connsiteY43" fmla="*/ 432533 h 1508143"/>
              <a:gd name="connsiteX44" fmla="*/ 994132 w 1547773"/>
              <a:gd name="connsiteY44" fmla="*/ 313471 h 1508143"/>
              <a:gd name="connsiteX45" fmla="*/ 1012904 w 1547773"/>
              <a:gd name="connsiteY45" fmla="*/ 234731 h 1508143"/>
              <a:gd name="connsiteX46" fmla="*/ 1236305 w 1547773"/>
              <a:gd name="connsiteY46" fmla="*/ 11290 h 1508143"/>
              <a:gd name="connsiteX47" fmla="*/ 1290876 w 1547773"/>
              <a:gd name="connsiteY47" fmla="*/ 11290 h 1508143"/>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1547773" h="1508143">
                <a:moveTo>
                  <a:pt x="754063" y="19"/>
                </a:moveTo>
                <a:cubicBezTo>
                  <a:pt x="865704" y="19"/>
                  <a:pt x="971669" y="24268"/>
                  <a:pt x="1066998" y="67805"/>
                </a:cubicBezTo>
                <a:lnTo>
                  <a:pt x="947341" y="181430"/>
                </a:lnTo>
                <a:cubicBezTo>
                  <a:pt x="917906" y="210853"/>
                  <a:pt x="906210" y="253639"/>
                  <a:pt x="916583" y="293944"/>
                </a:cubicBezTo>
                <a:lnTo>
                  <a:pt x="918766" y="301406"/>
                </a:lnTo>
                <a:lnTo>
                  <a:pt x="936784" y="357484"/>
                </a:lnTo>
                <a:cubicBezTo>
                  <a:pt x="879496" y="331069"/>
                  <a:pt x="817147" y="317432"/>
                  <a:pt x="754063" y="317519"/>
                </a:cubicBezTo>
                <a:cubicBezTo>
                  <a:pt x="512961" y="317519"/>
                  <a:pt x="317500" y="512980"/>
                  <a:pt x="317500" y="754081"/>
                </a:cubicBezTo>
                <a:cubicBezTo>
                  <a:pt x="317500" y="995183"/>
                  <a:pt x="512961" y="1190644"/>
                  <a:pt x="754063" y="1190644"/>
                </a:cubicBezTo>
                <a:cubicBezTo>
                  <a:pt x="995164" y="1190644"/>
                  <a:pt x="1190625" y="995183"/>
                  <a:pt x="1190625" y="754081"/>
                </a:cubicBezTo>
                <a:cubicBezTo>
                  <a:pt x="1190625" y="700503"/>
                  <a:pt x="1180981" y="649147"/>
                  <a:pt x="1163280" y="601681"/>
                </a:cubicBezTo>
                <a:lnTo>
                  <a:pt x="1264722" y="630455"/>
                </a:lnTo>
                <a:cubicBezTo>
                  <a:pt x="1304766" y="643829"/>
                  <a:pt x="1342509" y="616366"/>
                  <a:pt x="1373148" y="586640"/>
                </a:cubicBezTo>
                <a:lnTo>
                  <a:pt x="1378188" y="581639"/>
                </a:lnTo>
                <a:lnTo>
                  <a:pt x="1462326" y="494604"/>
                </a:lnTo>
                <a:cubicBezTo>
                  <a:pt x="1492732" y="577730"/>
                  <a:pt x="1508236" y="665569"/>
                  <a:pt x="1508125" y="754081"/>
                </a:cubicBezTo>
                <a:cubicBezTo>
                  <a:pt x="1508125" y="1170522"/>
                  <a:pt x="1170503" y="1508144"/>
                  <a:pt x="754063" y="1508144"/>
                </a:cubicBezTo>
                <a:cubicBezTo>
                  <a:pt x="337622" y="1508144"/>
                  <a:pt x="0" y="1170522"/>
                  <a:pt x="0" y="754081"/>
                </a:cubicBezTo>
                <a:cubicBezTo>
                  <a:pt x="0" y="337640"/>
                  <a:pt x="337622" y="19"/>
                  <a:pt x="754063" y="19"/>
                </a:cubicBezTo>
                <a:close/>
                <a:moveTo>
                  <a:pt x="754063" y="436581"/>
                </a:moveTo>
                <a:cubicBezTo>
                  <a:pt x="804862" y="436581"/>
                  <a:pt x="852845" y="448487"/>
                  <a:pt x="895429" y="469720"/>
                </a:cubicBezTo>
                <a:lnTo>
                  <a:pt x="700842" y="673952"/>
                </a:lnTo>
                <a:cubicBezTo>
                  <a:pt x="666393" y="708401"/>
                  <a:pt x="677188" y="786784"/>
                  <a:pt x="720765" y="828138"/>
                </a:cubicBezTo>
                <a:cubicBezTo>
                  <a:pt x="762595" y="867826"/>
                  <a:pt x="850463" y="864016"/>
                  <a:pt x="887889" y="833139"/>
                </a:cubicBezTo>
                <a:lnTo>
                  <a:pt x="892294" y="829170"/>
                </a:lnTo>
                <a:lnTo>
                  <a:pt x="1059299" y="666372"/>
                </a:lnTo>
                <a:cubicBezTo>
                  <a:pt x="1107740" y="834899"/>
                  <a:pt x="1010390" y="1010785"/>
                  <a:pt x="841864" y="1059226"/>
                </a:cubicBezTo>
                <a:cubicBezTo>
                  <a:pt x="673337" y="1107667"/>
                  <a:pt x="497450" y="1010317"/>
                  <a:pt x="449010" y="841791"/>
                </a:cubicBezTo>
                <a:cubicBezTo>
                  <a:pt x="400569" y="673264"/>
                  <a:pt x="497918" y="497377"/>
                  <a:pt x="666445" y="448936"/>
                </a:cubicBezTo>
                <a:cubicBezTo>
                  <a:pt x="694931" y="440749"/>
                  <a:pt x="724423" y="436590"/>
                  <a:pt x="754063" y="436581"/>
                </a:cubicBezTo>
                <a:close/>
                <a:moveTo>
                  <a:pt x="1290876" y="11330"/>
                </a:moveTo>
                <a:cubicBezTo>
                  <a:pt x="1295118" y="15577"/>
                  <a:pt x="1298311" y="20754"/>
                  <a:pt x="1300202" y="26451"/>
                </a:cubicBezTo>
                <a:lnTo>
                  <a:pt x="1355368" y="192543"/>
                </a:lnTo>
                <a:lnTo>
                  <a:pt x="1521341" y="247629"/>
                </a:lnTo>
                <a:cubicBezTo>
                  <a:pt x="1541577" y="254363"/>
                  <a:pt x="1552522" y="276227"/>
                  <a:pt x="1545787" y="296463"/>
                </a:cubicBezTo>
                <a:cubicBezTo>
                  <a:pt x="1543900" y="302135"/>
                  <a:pt x="1540721" y="307291"/>
                  <a:pt x="1536502" y="311526"/>
                </a:cubicBezTo>
                <a:lnTo>
                  <a:pt x="1313259" y="534808"/>
                </a:lnTo>
                <a:cubicBezTo>
                  <a:pt x="1292573" y="555509"/>
                  <a:pt x="1261960" y="562732"/>
                  <a:pt x="1234202" y="553461"/>
                </a:cubicBezTo>
                <a:lnTo>
                  <a:pt x="1115854" y="513853"/>
                </a:lnTo>
                <a:lnTo>
                  <a:pt x="852884" y="776822"/>
                </a:lnTo>
                <a:cubicBezTo>
                  <a:pt x="830684" y="799840"/>
                  <a:pt x="794027" y="800504"/>
                  <a:pt x="771009" y="778303"/>
                </a:cubicBezTo>
                <a:cubicBezTo>
                  <a:pt x="747991" y="756103"/>
                  <a:pt x="747328" y="719446"/>
                  <a:pt x="769528" y="696428"/>
                </a:cubicBezTo>
                <a:cubicBezTo>
                  <a:pt x="770013" y="695925"/>
                  <a:pt x="770506" y="695432"/>
                  <a:pt x="771009" y="694947"/>
                </a:cubicBezTo>
                <a:lnTo>
                  <a:pt x="1033423" y="432533"/>
                </a:lnTo>
                <a:lnTo>
                  <a:pt x="994132" y="313471"/>
                </a:lnTo>
                <a:cubicBezTo>
                  <a:pt x="985023" y="285785"/>
                  <a:pt x="992284" y="255328"/>
                  <a:pt x="1012904" y="234731"/>
                </a:cubicBezTo>
                <a:lnTo>
                  <a:pt x="1236305" y="11290"/>
                </a:lnTo>
                <a:cubicBezTo>
                  <a:pt x="1251381" y="-3763"/>
                  <a:pt x="1275800" y="-3763"/>
                  <a:pt x="1290876" y="11290"/>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5" name="图形 19"/>
          <p:cNvSpPr/>
          <p:nvPr>
            <p:custDataLst>
              <p:tags r:id="rId24"/>
            </p:custDataLst>
          </p:nvPr>
        </p:nvSpPr>
        <p:spPr>
          <a:xfrm>
            <a:off x="8627561" y="4645023"/>
            <a:ext cx="129466" cy="116585"/>
          </a:xfrm>
          <a:custGeom>
            <a:gdLst>
              <a:gd name="connsiteX0" fmla="*/ 1043984 w 1521932"/>
              <a:gd name="connsiteY0" fmla="*/ 0 h 1370507"/>
              <a:gd name="connsiteX1" fmla="*/ 1273457 w 1521932"/>
              <a:gd name="connsiteY1" fmla="*/ 132834 h 1370507"/>
              <a:gd name="connsiteX2" fmla="*/ 1504359 w 1521932"/>
              <a:gd name="connsiteY2" fmla="*/ 534988 h 1370507"/>
              <a:gd name="connsiteX3" fmla="*/ 1483920 w 1521932"/>
              <a:gd name="connsiteY3" fmla="*/ 693658 h 1370507"/>
              <a:gd name="connsiteX4" fmla="*/ 856858 w 1521932"/>
              <a:gd name="connsiteY4" fmla="*/ 1330960 h 1370507"/>
              <a:gd name="connsiteX5" fmla="*/ 669795 w 1521932"/>
              <a:gd name="connsiteY5" fmla="*/ 1332561 h 1370507"/>
              <a:gd name="connsiteX6" fmla="*/ 666358 w 1521932"/>
              <a:gd name="connsiteY6" fmla="*/ 1329055 h 1370507"/>
              <a:gd name="connsiteX7" fmla="*/ 36160 w 1521932"/>
              <a:gd name="connsiteY7" fmla="*/ 662384 h 1370507"/>
              <a:gd name="connsiteX8" fmla="*/ 19174 w 1521932"/>
              <a:gd name="connsiteY8" fmla="*/ 502920 h 1370507"/>
              <a:gd name="connsiteX9" fmla="*/ 246861 w 1521932"/>
              <a:gd name="connsiteY9" fmla="*/ 127476 h 1370507"/>
              <a:gd name="connsiteX10" fmla="*/ 473040 w 1521932"/>
              <a:gd name="connsiteY10" fmla="*/ 0 h 1370507"/>
              <a:gd name="connsiteX11" fmla="*/ 1043984 w 1521932"/>
              <a:gd name="connsiteY11" fmla="*/ 0 h 1370507"/>
              <a:gd name="connsiteX12" fmla="*/ 1107405 w 1521932"/>
              <a:gd name="connsiteY12" fmla="*/ 549235 h 1370507"/>
              <a:gd name="connsiteX13" fmla="*/ 1023228 w 1521932"/>
              <a:gd name="connsiteY13" fmla="*/ 549235 h 1370507"/>
              <a:gd name="connsiteX14" fmla="*/ 756607 w 1521932"/>
              <a:gd name="connsiteY14" fmla="*/ 815816 h 1370507"/>
              <a:gd name="connsiteX15" fmla="*/ 490026 w 1521932"/>
              <a:gd name="connsiteY15" fmla="*/ 549235 h 1370507"/>
              <a:gd name="connsiteX16" fmla="*/ 405849 w 1521932"/>
              <a:gd name="connsiteY16" fmla="*/ 547772 h 1370507"/>
              <a:gd name="connsiteX17" fmla="*/ 404386 w 1521932"/>
              <a:gd name="connsiteY17" fmla="*/ 631949 h 1370507"/>
              <a:gd name="connsiteX18" fmla="*/ 405849 w 1521932"/>
              <a:gd name="connsiteY18" fmla="*/ 633413 h 1370507"/>
              <a:gd name="connsiteX19" fmla="*/ 714538 w 1521932"/>
              <a:gd name="connsiteY19" fmla="*/ 942102 h 1370507"/>
              <a:gd name="connsiteX20" fmla="*/ 798715 w 1521932"/>
              <a:gd name="connsiteY20" fmla="*/ 942102 h 1370507"/>
              <a:gd name="connsiteX21" fmla="*/ 1107405 w 1521932"/>
              <a:gd name="connsiteY21" fmla="*/ 633413 h 1370507"/>
              <a:gd name="connsiteX22" fmla="*/ 1107405 w 1521932"/>
              <a:gd name="connsiteY22" fmla="*/ 549235 h 13705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1521932" h="1370507">
                <a:moveTo>
                  <a:pt x="1043984" y="0"/>
                </a:moveTo>
                <a:cubicBezTo>
                  <a:pt x="1138743" y="-6"/>
                  <a:pt x="1226270" y="50660"/>
                  <a:pt x="1273457" y="132834"/>
                </a:cubicBezTo>
                <a:lnTo>
                  <a:pt x="1504359" y="534988"/>
                </a:lnTo>
                <a:cubicBezTo>
                  <a:pt x="1533926" y="586471"/>
                  <a:pt x="1525569" y="651348"/>
                  <a:pt x="1483920" y="693658"/>
                </a:cubicBezTo>
                <a:lnTo>
                  <a:pt x="856858" y="1330960"/>
                </a:lnTo>
                <a:cubicBezTo>
                  <a:pt x="805644" y="1383058"/>
                  <a:pt x="721893" y="1383775"/>
                  <a:pt x="669795" y="1332561"/>
                </a:cubicBezTo>
                <a:cubicBezTo>
                  <a:pt x="668627" y="1331414"/>
                  <a:pt x="667481" y="1330245"/>
                  <a:pt x="666358" y="1329055"/>
                </a:cubicBezTo>
                <a:lnTo>
                  <a:pt x="36160" y="662384"/>
                </a:lnTo>
                <a:cubicBezTo>
                  <a:pt x="-4751" y="619113"/>
                  <a:pt x="-11704" y="553839"/>
                  <a:pt x="19174" y="502920"/>
                </a:cubicBezTo>
                <a:lnTo>
                  <a:pt x="246861" y="127476"/>
                </a:lnTo>
                <a:cubicBezTo>
                  <a:pt x="294792" y="48374"/>
                  <a:pt x="380549" y="41"/>
                  <a:pt x="473040" y="0"/>
                </a:cubicBezTo>
                <a:lnTo>
                  <a:pt x="1043984" y="0"/>
                </a:lnTo>
                <a:close/>
                <a:moveTo>
                  <a:pt x="1107405" y="549235"/>
                </a:moveTo>
                <a:cubicBezTo>
                  <a:pt x="1084158" y="525995"/>
                  <a:pt x="1046475" y="525995"/>
                  <a:pt x="1023228" y="549235"/>
                </a:cubicBezTo>
                <a:lnTo>
                  <a:pt x="756607" y="815816"/>
                </a:lnTo>
                <a:lnTo>
                  <a:pt x="490026" y="549235"/>
                </a:lnTo>
                <a:cubicBezTo>
                  <a:pt x="467185" y="525586"/>
                  <a:pt x="429498" y="524931"/>
                  <a:pt x="405849" y="547772"/>
                </a:cubicBezTo>
                <a:cubicBezTo>
                  <a:pt x="382200" y="570613"/>
                  <a:pt x="381545" y="608301"/>
                  <a:pt x="404386" y="631949"/>
                </a:cubicBezTo>
                <a:cubicBezTo>
                  <a:pt x="404865" y="632446"/>
                  <a:pt x="405353" y="632933"/>
                  <a:pt x="405849" y="633413"/>
                </a:cubicBezTo>
                <a:lnTo>
                  <a:pt x="714538" y="942102"/>
                </a:lnTo>
                <a:cubicBezTo>
                  <a:pt x="737785" y="965342"/>
                  <a:pt x="775469" y="965342"/>
                  <a:pt x="798715" y="942102"/>
                </a:cubicBezTo>
                <a:lnTo>
                  <a:pt x="1107405" y="633413"/>
                </a:lnTo>
                <a:cubicBezTo>
                  <a:pt x="1130645" y="610166"/>
                  <a:pt x="1130645" y="572482"/>
                  <a:pt x="1107405" y="549235"/>
                </a:cubicBez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6" name="图形 27"/>
          <p:cNvSpPr/>
          <p:nvPr>
            <p:custDataLst>
              <p:tags r:id="rId25"/>
            </p:custDataLst>
          </p:nvPr>
        </p:nvSpPr>
        <p:spPr>
          <a:xfrm>
            <a:off x="4094931" y="3667280"/>
            <a:ext cx="183085" cy="140812"/>
          </a:xfrm>
          <a:custGeom>
            <a:gdLst>
              <a:gd name="connsiteX0" fmla="*/ 2390182 w 2476872"/>
              <a:gd name="connsiteY0" fmla="*/ 282512 h 1905000"/>
              <a:gd name="connsiteX1" fmla="*/ 2476872 w 2476872"/>
              <a:gd name="connsiteY1" fmla="*/ 363284 h 1905000"/>
              <a:gd name="connsiteX2" fmla="*/ 2476872 w 2476872"/>
              <a:gd name="connsiteY2" fmla="*/ 1541717 h 1905000"/>
              <a:gd name="connsiteX3" fmla="*/ 2435909 w 2476872"/>
              <a:gd name="connsiteY3" fmla="*/ 1610297 h 1905000"/>
              <a:gd name="connsiteX4" fmla="*/ 2349218 w 2476872"/>
              <a:gd name="connsiteY4" fmla="*/ 1614392 h 1905000"/>
              <a:gd name="connsiteX5" fmla="*/ 1938819 w 2476872"/>
              <a:gd name="connsiteY5" fmla="*/ 1444847 h 1905000"/>
              <a:gd name="connsiteX6" fmla="*/ 1938819 w 2476872"/>
              <a:gd name="connsiteY6" fmla="*/ 1747552 h 1905000"/>
              <a:gd name="connsiteX7" fmla="*/ 1761056 w 2476872"/>
              <a:gd name="connsiteY7" fmla="*/ 1905000 h 1905000"/>
              <a:gd name="connsiteX8" fmla="*/ 177763 w 2476872"/>
              <a:gd name="connsiteY8" fmla="*/ 1905000 h 1905000"/>
              <a:gd name="connsiteX9" fmla="*/ 0 w 2476872"/>
              <a:gd name="connsiteY9" fmla="*/ 1747552 h 1905000"/>
              <a:gd name="connsiteX10" fmla="*/ 0 w 2476872"/>
              <a:gd name="connsiteY10" fmla="*/ 157448 h 1905000"/>
              <a:gd name="connsiteX11" fmla="*/ 177858 w 2476872"/>
              <a:gd name="connsiteY11" fmla="*/ 0 h 1905000"/>
              <a:gd name="connsiteX12" fmla="*/ 1765629 w 2476872"/>
              <a:gd name="connsiteY12" fmla="*/ 0 h 1905000"/>
              <a:gd name="connsiteX13" fmla="*/ 1943392 w 2476872"/>
              <a:gd name="connsiteY13" fmla="*/ 157448 h 1905000"/>
              <a:gd name="connsiteX14" fmla="*/ 1943392 w 2476872"/>
              <a:gd name="connsiteY14" fmla="*/ 460058 h 1905000"/>
              <a:gd name="connsiteX15" fmla="*/ 2353791 w 2476872"/>
              <a:gd name="connsiteY15" fmla="*/ 290513 h 1905000"/>
              <a:gd name="connsiteX16" fmla="*/ 2390277 w 2476872"/>
              <a:gd name="connsiteY16" fmla="*/ 282416 h 1905000"/>
              <a:gd name="connsiteX17" fmla="*/ 1292737 w 2476872"/>
              <a:gd name="connsiteY17" fmla="*/ 986600 h 1905000"/>
              <a:gd name="connsiteX18" fmla="*/ 1325541 w 2476872"/>
              <a:gd name="connsiteY18" fmla="*/ 855950 h 1905000"/>
              <a:gd name="connsiteX19" fmla="*/ 1292737 w 2476872"/>
              <a:gd name="connsiteY19" fmla="*/ 823151 h 1905000"/>
              <a:gd name="connsiteX20" fmla="*/ 811080 w 2476872"/>
              <a:gd name="connsiteY20" fmla="*/ 534543 h 1905000"/>
              <a:gd name="connsiteX21" fmla="*/ 680398 w 2476872"/>
              <a:gd name="connsiteY21" fmla="*/ 567289 h 1905000"/>
              <a:gd name="connsiteX22" fmla="*/ 666850 w 2476872"/>
              <a:gd name="connsiteY22" fmla="*/ 616077 h 1905000"/>
              <a:gd name="connsiteX23" fmla="*/ 666850 w 2476872"/>
              <a:gd name="connsiteY23" fmla="*/ 1193483 h 1905000"/>
              <a:gd name="connsiteX24" fmla="*/ 762190 w 2476872"/>
              <a:gd name="connsiteY24" fmla="*/ 1288657 h 1905000"/>
              <a:gd name="connsiteX25" fmla="*/ 811080 w 2476872"/>
              <a:gd name="connsiteY25" fmla="*/ 1275112 h 1905000"/>
              <a:gd name="connsiteX26" fmla="*/ 1292641 w 2476872"/>
              <a:gd name="connsiteY26" fmla="*/ 986504 h 1905000"/>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Lst>
            <a:rect l="l" t="t" r="r" b="b"/>
            <a:pathLst>
              <a:path w="2476872" h="1905000">
                <a:moveTo>
                  <a:pt x="2390182" y="282512"/>
                </a:moveTo>
                <a:cubicBezTo>
                  <a:pt x="2440386" y="282512"/>
                  <a:pt x="2476872" y="318802"/>
                  <a:pt x="2476872" y="363284"/>
                </a:cubicBezTo>
                <a:lnTo>
                  <a:pt x="2476872" y="1541717"/>
                </a:lnTo>
                <a:cubicBezTo>
                  <a:pt x="2476872" y="1570006"/>
                  <a:pt x="2463154" y="1594199"/>
                  <a:pt x="2435909" y="1610297"/>
                </a:cubicBezTo>
                <a:cubicBezTo>
                  <a:pt x="2408472" y="1622489"/>
                  <a:pt x="2376559" y="1626489"/>
                  <a:pt x="2349218" y="1614392"/>
                </a:cubicBezTo>
                <a:lnTo>
                  <a:pt x="1938819" y="1444847"/>
                </a:lnTo>
                <a:lnTo>
                  <a:pt x="1938819" y="1747552"/>
                </a:lnTo>
                <a:cubicBezTo>
                  <a:pt x="1938819" y="1832324"/>
                  <a:pt x="1861369" y="1905000"/>
                  <a:pt x="1761056" y="1905000"/>
                </a:cubicBezTo>
                <a:lnTo>
                  <a:pt x="177763" y="1905000"/>
                </a:lnTo>
                <a:cubicBezTo>
                  <a:pt x="82213" y="1905000"/>
                  <a:pt x="0" y="1836420"/>
                  <a:pt x="0" y="1747552"/>
                </a:cubicBezTo>
                <a:lnTo>
                  <a:pt x="0" y="157448"/>
                </a:lnTo>
                <a:cubicBezTo>
                  <a:pt x="0" y="72676"/>
                  <a:pt x="77545" y="0"/>
                  <a:pt x="177858" y="0"/>
                </a:cubicBezTo>
                <a:lnTo>
                  <a:pt x="1765629" y="0"/>
                </a:lnTo>
                <a:cubicBezTo>
                  <a:pt x="1861369" y="0"/>
                  <a:pt x="1943392" y="68580"/>
                  <a:pt x="1943392" y="157448"/>
                </a:cubicBezTo>
                <a:lnTo>
                  <a:pt x="1943392" y="460058"/>
                </a:lnTo>
                <a:lnTo>
                  <a:pt x="2353791" y="290513"/>
                </a:lnTo>
                <a:cubicBezTo>
                  <a:pt x="2365296" y="285422"/>
                  <a:pt x="2377698" y="282670"/>
                  <a:pt x="2390277" y="282416"/>
                </a:cubicBezTo>
                <a:close/>
                <a:moveTo>
                  <a:pt x="1292737" y="986600"/>
                </a:moveTo>
                <a:cubicBezTo>
                  <a:pt x="1337879" y="959579"/>
                  <a:pt x="1352566" y="901085"/>
                  <a:pt x="1325541" y="855950"/>
                </a:cubicBezTo>
                <a:cubicBezTo>
                  <a:pt x="1317477" y="842481"/>
                  <a:pt x="1306208" y="831214"/>
                  <a:pt x="1292737" y="823151"/>
                </a:cubicBezTo>
                <a:lnTo>
                  <a:pt x="811080" y="534543"/>
                </a:lnTo>
                <a:cubicBezTo>
                  <a:pt x="765950" y="507504"/>
                  <a:pt x="707441" y="522165"/>
                  <a:pt x="680398" y="567289"/>
                </a:cubicBezTo>
                <a:cubicBezTo>
                  <a:pt x="671562" y="582032"/>
                  <a:pt x="666881" y="598890"/>
                  <a:pt x="666850" y="616077"/>
                </a:cubicBezTo>
                <a:lnTo>
                  <a:pt x="666850" y="1193483"/>
                </a:lnTo>
                <a:cubicBezTo>
                  <a:pt x="666892" y="1246088"/>
                  <a:pt x="709577" y="1288699"/>
                  <a:pt x="762190" y="1288657"/>
                </a:cubicBezTo>
                <a:cubicBezTo>
                  <a:pt x="779412" y="1288644"/>
                  <a:pt x="796308" y="1283963"/>
                  <a:pt x="811080" y="1275112"/>
                </a:cubicBezTo>
                <a:lnTo>
                  <a:pt x="1292641" y="986504"/>
                </a:lnTo>
                <a:close/>
              </a:path>
            </a:pathLst>
          </a:custGeom>
          <a:gradFill>
            <a:gsLst>
              <a:gs pos="0">
                <a:srgbClr val="FFFFFF"/>
              </a:gs>
              <a:gs pos="99999">
                <a:srgbClr val="FFFFFF">
                  <a:alpha val="80000"/>
                </a:srgbClr>
              </a:gs>
            </a:gsLst>
            <a:lin ang="5400000" scaled="1"/>
          </a:gradFill>
          <a:ln w="819" cap="flat">
            <a:noFill/>
            <a:prstDash val="solid"/>
            <a:miter/>
          </a:ln>
          <a:effectLst>
            <a:outerShdw blurRad="76200" dist="38100" dir="8100000" algn="tr" rotWithShape="0">
              <a:schemeClr val="accent1">
                <a:lumMod val="75000"/>
                <a:alpha val="40000"/>
              </a:schemeClr>
            </a:outerShdw>
          </a:effectLst>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7" name="任意多边形: 形状 286"/>
          <p:cNvSpPr/>
          <p:nvPr>
            <p:custDataLst>
              <p:tags r:id="rId26"/>
            </p:custDataLst>
          </p:nvPr>
        </p:nvSpPr>
        <p:spPr>
          <a:xfrm>
            <a:off x="5416865" y="3615750"/>
            <a:ext cx="1357717" cy="1357723"/>
          </a:xfrm>
          <a:custGeom>
            <a:gdLst>
              <a:gd name="connsiteX0" fmla="*/ 216236 w 216800"/>
              <a:gd name="connsiteY0" fmla="*/ 137858 h 216801"/>
              <a:gd name="connsiteX1" fmla="*/ 216004 w 216800"/>
              <a:gd name="connsiteY1" fmla="*/ 144612 h 216801"/>
              <a:gd name="connsiteX2" fmla="*/ 213679 w 216800"/>
              <a:gd name="connsiteY2" fmla="*/ 152646 h 216801"/>
              <a:gd name="connsiteX3" fmla="*/ 209726 w 216800"/>
              <a:gd name="connsiteY3" fmla="*/ 159981 h 216801"/>
              <a:gd name="connsiteX4" fmla="*/ 204611 w 216800"/>
              <a:gd name="connsiteY4" fmla="*/ 164638 h 216801"/>
              <a:gd name="connsiteX5" fmla="*/ 199728 w 216800"/>
              <a:gd name="connsiteY5" fmla="*/ 166036 h 216801"/>
              <a:gd name="connsiteX6" fmla="*/ 195078 w 216800"/>
              <a:gd name="connsiteY6" fmla="*/ 165104 h 216801"/>
              <a:gd name="connsiteX7" fmla="*/ 189265 w 216800"/>
              <a:gd name="connsiteY7" fmla="*/ 163823 h 216801"/>
              <a:gd name="connsiteX8" fmla="*/ 182173 w 216800"/>
              <a:gd name="connsiteY8" fmla="*/ 163590 h 216801"/>
              <a:gd name="connsiteX9" fmla="*/ 174966 w 216800"/>
              <a:gd name="connsiteY9" fmla="*/ 165104 h 216801"/>
              <a:gd name="connsiteX10" fmla="*/ 168804 w 216800"/>
              <a:gd name="connsiteY10" fmla="*/ 169063 h 216801"/>
              <a:gd name="connsiteX11" fmla="*/ 162293 w 216800"/>
              <a:gd name="connsiteY11" fmla="*/ 182336 h 216801"/>
              <a:gd name="connsiteX12" fmla="*/ 164386 w 216800"/>
              <a:gd name="connsiteY12" fmla="*/ 196542 h 216801"/>
              <a:gd name="connsiteX13" fmla="*/ 163688 w 216800"/>
              <a:gd name="connsiteY13" fmla="*/ 205856 h 216801"/>
              <a:gd name="connsiteX14" fmla="*/ 159271 w 216800"/>
              <a:gd name="connsiteY14" fmla="*/ 209698 h 216801"/>
              <a:gd name="connsiteX15" fmla="*/ 152644 w 216800"/>
              <a:gd name="connsiteY15" fmla="*/ 213307 h 216801"/>
              <a:gd name="connsiteX16" fmla="*/ 145087 w 216800"/>
              <a:gd name="connsiteY16" fmla="*/ 215870 h 216801"/>
              <a:gd name="connsiteX17" fmla="*/ 138112 w 216800"/>
              <a:gd name="connsiteY17" fmla="*/ 216802 h 216801"/>
              <a:gd name="connsiteX18" fmla="*/ 134159 w 216800"/>
              <a:gd name="connsiteY18" fmla="*/ 215171 h 216801"/>
              <a:gd name="connsiteX19" fmla="*/ 131602 w 216800"/>
              <a:gd name="connsiteY19" fmla="*/ 211679 h 216801"/>
              <a:gd name="connsiteX20" fmla="*/ 131369 w 216800"/>
              <a:gd name="connsiteY20" fmla="*/ 211679 h 216801"/>
              <a:gd name="connsiteX21" fmla="*/ 122650 w 216800"/>
              <a:gd name="connsiteY21" fmla="*/ 199219 h 216801"/>
              <a:gd name="connsiteX22" fmla="*/ 108350 w 216800"/>
              <a:gd name="connsiteY22" fmla="*/ 193979 h 216801"/>
              <a:gd name="connsiteX23" fmla="*/ 94051 w 216800"/>
              <a:gd name="connsiteY23" fmla="*/ 199219 h 216801"/>
              <a:gd name="connsiteX24" fmla="*/ 85099 w 216800"/>
              <a:gd name="connsiteY24" fmla="*/ 211444 h 216801"/>
              <a:gd name="connsiteX25" fmla="*/ 81611 w 216800"/>
              <a:gd name="connsiteY25" fmla="*/ 215520 h 216801"/>
              <a:gd name="connsiteX26" fmla="*/ 76496 w 216800"/>
              <a:gd name="connsiteY26" fmla="*/ 216802 h 216801"/>
              <a:gd name="connsiteX27" fmla="*/ 69172 w 216800"/>
              <a:gd name="connsiteY27" fmla="*/ 215636 h 216801"/>
              <a:gd name="connsiteX28" fmla="*/ 61034 w 216800"/>
              <a:gd name="connsiteY28" fmla="*/ 212725 h 216801"/>
              <a:gd name="connsiteX29" fmla="*/ 53710 w 216800"/>
              <a:gd name="connsiteY29" fmla="*/ 208651 h 216801"/>
              <a:gd name="connsiteX30" fmla="*/ 48827 w 216800"/>
              <a:gd name="connsiteY30" fmla="*/ 203993 h 216801"/>
              <a:gd name="connsiteX31" fmla="*/ 47548 w 216800"/>
              <a:gd name="connsiteY31" fmla="*/ 200151 h 216801"/>
              <a:gd name="connsiteX32" fmla="*/ 49292 w 216800"/>
              <a:gd name="connsiteY32" fmla="*/ 193979 h 216801"/>
              <a:gd name="connsiteX33" fmla="*/ 51268 w 216800"/>
              <a:gd name="connsiteY33" fmla="*/ 181754 h 216801"/>
              <a:gd name="connsiteX34" fmla="*/ 45339 w 216800"/>
              <a:gd name="connsiteY34" fmla="*/ 169063 h 216801"/>
              <a:gd name="connsiteX35" fmla="*/ 37434 w 216800"/>
              <a:gd name="connsiteY35" fmla="*/ 164522 h 216801"/>
              <a:gd name="connsiteX36" fmla="*/ 28598 w 216800"/>
              <a:gd name="connsiteY36" fmla="*/ 163707 h 216801"/>
              <a:gd name="connsiteX37" fmla="*/ 18600 w 216800"/>
              <a:gd name="connsiteY37" fmla="*/ 165570 h 216801"/>
              <a:gd name="connsiteX38" fmla="*/ 12090 w 216800"/>
              <a:gd name="connsiteY38" fmla="*/ 165104 h 216801"/>
              <a:gd name="connsiteX39" fmla="*/ 7323 w 216800"/>
              <a:gd name="connsiteY39" fmla="*/ 160796 h 216801"/>
              <a:gd name="connsiteX40" fmla="*/ 3371 w 216800"/>
              <a:gd name="connsiteY40" fmla="*/ 153344 h 216801"/>
              <a:gd name="connsiteX41" fmla="*/ 696 w 216800"/>
              <a:gd name="connsiteY41" fmla="*/ 144961 h 216801"/>
              <a:gd name="connsiteX42" fmla="*/ 231 w 216800"/>
              <a:gd name="connsiteY42" fmla="*/ 137858 h 216801"/>
              <a:gd name="connsiteX43" fmla="*/ 4882 w 216800"/>
              <a:gd name="connsiteY43" fmla="*/ 131338 h 216801"/>
              <a:gd name="connsiteX44" fmla="*/ 17437 w 216800"/>
              <a:gd name="connsiteY44" fmla="*/ 122140 h 216801"/>
              <a:gd name="connsiteX45" fmla="*/ 23018 w 216800"/>
              <a:gd name="connsiteY45" fmla="*/ 107818 h 216801"/>
              <a:gd name="connsiteX46" fmla="*/ 17437 w 216800"/>
              <a:gd name="connsiteY46" fmla="*/ 93613 h 216801"/>
              <a:gd name="connsiteX47" fmla="*/ 4882 w 216800"/>
              <a:gd name="connsiteY47" fmla="*/ 84764 h 216801"/>
              <a:gd name="connsiteX48" fmla="*/ 1394 w 216800"/>
              <a:gd name="connsiteY48" fmla="*/ 81388 h 216801"/>
              <a:gd name="connsiteX49" fmla="*/ -1 w 216800"/>
              <a:gd name="connsiteY49" fmla="*/ 75915 h 216801"/>
              <a:gd name="connsiteX50" fmla="*/ 929 w 216800"/>
              <a:gd name="connsiteY50" fmla="*/ 69162 h 216801"/>
              <a:gd name="connsiteX51" fmla="*/ 3371 w 216800"/>
              <a:gd name="connsiteY51" fmla="*/ 61943 h 216801"/>
              <a:gd name="connsiteX52" fmla="*/ 6858 w 216800"/>
              <a:gd name="connsiteY52" fmla="*/ 55539 h 216801"/>
              <a:gd name="connsiteX53" fmla="*/ 11160 w 216800"/>
              <a:gd name="connsiteY53" fmla="*/ 51231 h 216801"/>
              <a:gd name="connsiteX54" fmla="*/ 14764 w 216800"/>
              <a:gd name="connsiteY54" fmla="*/ 50300 h 216801"/>
              <a:gd name="connsiteX55" fmla="*/ 18600 w 216800"/>
              <a:gd name="connsiteY55" fmla="*/ 51231 h 216801"/>
              <a:gd name="connsiteX56" fmla="*/ 33132 w 216800"/>
              <a:gd name="connsiteY56" fmla="*/ 52978 h 216801"/>
              <a:gd name="connsiteX57" fmla="*/ 46502 w 216800"/>
              <a:gd name="connsiteY57" fmla="*/ 46341 h 216801"/>
              <a:gd name="connsiteX58" fmla="*/ 50571 w 216800"/>
              <a:gd name="connsiteY58" fmla="*/ 39471 h 216801"/>
              <a:gd name="connsiteX59" fmla="*/ 52198 w 216800"/>
              <a:gd name="connsiteY59" fmla="*/ 31437 h 216801"/>
              <a:gd name="connsiteX60" fmla="*/ 52198 w 216800"/>
              <a:gd name="connsiteY60" fmla="*/ 24218 h 216801"/>
              <a:gd name="connsiteX61" fmla="*/ 51617 w 216800"/>
              <a:gd name="connsiteY61" fmla="*/ 19561 h 216801"/>
              <a:gd name="connsiteX62" fmla="*/ 50803 w 216800"/>
              <a:gd name="connsiteY62" fmla="*/ 16301 h 216801"/>
              <a:gd name="connsiteX63" fmla="*/ 51152 w 216800"/>
              <a:gd name="connsiteY63" fmla="*/ 13041 h 216801"/>
              <a:gd name="connsiteX64" fmla="*/ 56151 w 216800"/>
              <a:gd name="connsiteY64" fmla="*/ 7335 h 216801"/>
              <a:gd name="connsiteX65" fmla="*/ 63940 w 216800"/>
              <a:gd name="connsiteY65" fmla="*/ 3260 h 216801"/>
              <a:gd name="connsiteX66" fmla="*/ 72078 w 216800"/>
              <a:gd name="connsiteY66" fmla="*/ 815 h 216801"/>
              <a:gd name="connsiteX67" fmla="*/ 78356 w 216800"/>
              <a:gd name="connsiteY67" fmla="*/ 0 h 216801"/>
              <a:gd name="connsiteX68" fmla="*/ 83123 w 216800"/>
              <a:gd name="connsiteY68" fmla="*/ 1980 h 216801"/>
              <a:gd name="connsiteX69" fmla="*/ 85564 w 216800"/>
              <a:gd name="connsiteY69" fmla="*/ 6055 h 216801"/>
              <a:gd name="connsiteX70" fmla="*/ 93934 w 216800"/>
              <a:gd name="connsiteY70" fmla="*/ 17116 h 216801"/>
              <a:gd name="connsiteX71" fmla="*/ 107653 w 216800"/>
              <a:gd name="connsiteY71" fmla="*/ 21890 h 216801"/>
              <a:gd name="connsiteX72" fmla="*/ 122069 w 216800"/>
              <a:gd name="connsiteY72" fmla="*/ 17349 h 216801"/>
              <a:gd name="connsiteX73" fmla="*/ 130904 w 216800"/>
              <a:gd name="connsiteY73" fmla="*/ 5822 h 216801"/>
              <a:gd name="connsiteX74" fmla="*/ 133811 w 216800"/>
              <a:gd name="connsiteY74" fmla="*/ 1980 h 216801"/>
              <a:gd name="connsiteX75" fmla="*/ 137879 w 216800"/>
              <a:gd name="connsiteY75" fmla="*/ 0 h 216801"/>
              <a:gd name="connsiteX76" fmla="*/ 144971 w 216800"/>
              <a:gd name="connsiteY76" fmla="*/ 931 h 216801"/>
              <a:gd name="connsiteX77" fmla="*/ 152528 w 216800"/>
              <a:gd name="connsiteY77" fmla="*/ 3493 h 216801"/>
              <a:gd name="connsiteX78" fmla="*/ 159387 w 216800"/>
              <a:gd name="connsiteY78" fmla="*/ 7685 h 216801"/>
              <a:gd name="connsiteX79" fmla="*/ 164386 w 216800"/>
              <a:gd name="connsiteY79" fmla="*/ 13273 h 216801"/>
              <a:gd name="connsiteX80" fmla="*/ 165083 w 216800"/>
              <a:gd name="connsiteY80" fmla="*/ 17349 h 216801"/>
              <a:gd name="connsiteX81" fmla="*/ 164153 w 216800"/>
              <a:gd name="connsiteY81" fmla="*/ 20493 h 216801"/>
              <a:gd name="connsiteX82" fmla="*/ 162293 w 216800"/>
              <a:gd name="connsiteY82" fmla="*/ 34697 h 216801"/>
              <a:gd name="connsiteX83" fmla="*/ 169036 w 216800"/>
              <a:gd name="connsiteY83" fmla="*/ 47738 h 216801"/>
              <a:gd name="connsiteX84" fmla="*/ 182755 w 216800"/>
              <a:gd name="connsiteY84" fmla="*/ 53909 h 216801"/>
              <a:gd name="connsiteX85" fmla="*/ 197869 w 216800"/>
              <a:gd name="connsiteY85" fmla="*/ 51231 h 216801"/>
              <a:gd name="connsiteX86" fmla="*/ 202402 w 216800"/>
              <a:gd name="connsiteY86" fmla="*/ 50300 h 216801"/>
              <a:gd name="connsiteX87" fmla="*/ 206935 w 216800"/>
              <a:gd name="connsiteY87" fmla="*/ 52395 h 216801"/>
              <a:gd name="connsiteX88" fmla="*/ 213097 w 216800"/>
              <a:gd name="connsiteY88" fmla="*/ 62292 h 216801"/>
              <a:gd name="connsiteX89" fmla="*/ 216701 w 216800"/>
              <a:gd name="connsiteY89" fmla="*/ 75682 h 216801"/>
              <a:gd name="connsiteX90" fmla="*/ 215424 w 216800"/>
              <a:gd name="connsiteY90" fmla="*/ 81853 h 216801"/>
              <a:gd name="connsiteX91" fmla="*/ 211818 w 216800"/>
              <a:gd name="connsiteY91" fmla="*/ 84764 h 216801"/>
              <a:gd name="connsiteX92" fmla="*/ 199496 w 216800"/>
              <a:gd name="connsiteY92" fmla="*/ 93730 h 216801"/>
              <a:gd name="connsiteX93" fmla="*/ 194380 w 216800"/>
              <a:gd name="connsiteY93" fmla="*/ 108284 h 216801"/>
              <a:gd name="connsiteX94" fmla="*/ 198681 w 216800"/>
              <a:gd name="connsiteY94" fmla="*/ 122140 h 216801"/>
              <a:gd name="connsiteX95" fmla="*/ 209959 w 216800"/>
              <a:gd name="connsiteY95" fmla="*/ 130639 h 216801"/>
              <a:gd name="connsiteX96" fmla="*/ 212748 w 216800"/>
              <a:gd name="connsiteY96" fmla="*/ 132502 h 216801"/>
              <a:gd name="connsiteX97" fmla="*/ 216236 w 216800"/>
              <a:gd name="connsiteY97" fmla="*/ 137858 h 216801"/>
              <a:gd name="connsiteX98" fmla="*/ 108118 w 216800"/>
              <a:gd name="connsiteY98" fmla="*/ 158816 h 216801"/>
              <a:gd name="connsiteX99" fmla="*/ 127881 w 216800"/>
              <a:gd name="connsiteY99" fmla="*/ 154858 h 216801"/>
              <a:gd name="connsiteX100" fmla="*/ 144041 w 216800"/>
              <a:gd name="connsiteY100" fmla="*/ 143913 h 216801"/>
              <a:gd name="connsiteX101" fmla="*/ 154853 w 216800"/>
              <a:gd name="connsiteY101" fmla="*/ 127729 h 216801"/>
              <a:gd name="connsiteX102" fmla="*/ 158805 w 216800"/>
              <a:gd name="connsiteY102" fmla="*/ 108051 h 216801"/>
              <a:gd name="connsiteX103" fmla="*/ 154853 w 216800"/>
              <a:gd name="connsiteY103" fmla="*/ 88374 h 216801"/>
              <a:gd name="connsiteX104" fmla="*/ 144041 w 216800"/>
              <a:gd name="connsiteY104" fmla="*/ 72306 h 216801"/>
              <a:gd name="connsiteX105" fmla="*/ 127881 w 216800"/>
              <a:gd name="connsiteY105" fmla="*/ 61477 h 216801"/>
              <a:gd name="connsiteX106" fmla="*/ 108118 w 216800"/>
              <a:gd name="connsiteY106" fmla="*/ 57519 h 216801"/>
              <a:gd name="connsiteX107" fmla="*/ 88470 w 216800"/>
              <a:gd name="connsiteY107" fmla="*/ 61477 h 216801"/>
              <a:gd name="connsiteX108" fmla="*/ 72427 w 216800"/>
              <a:gd name="connsiteY108" fmla="*/ 72306 h 216801"/>
              <a:gd name="connsiteX109" fmla="*/ 61615 w 216800"/>
              <a:gd name="connsiteY109" fmla="*/ 88374 h 216801"/>
              <a:gd name="connsiteX110" fmla="*/ 57662 w 216800"/>
              <a:gd name="connsiteY110" fmla="*/ 108051 h 216801"/>
              <a:gd name="connsiteX111" fmla="*/ 61615 w 216800"/>
              <a:gd name="connsiteY111" fmla="*/ 127729 h 216801"/>
              <a:gd name="connsiteX112" fmla="*/ 72427 w 216800"/>
              <a:gd name="connsiteY112" fmla="*/ 143913 h 216801"/>
              <a:gd name="connsiteX113" fmla="*/ 88470 w 216800"/>
              <a:gd name="connsiteY113" fmla="*/ 154858 h 216801"/>
              <a:gd name="connsiteX114" fmla="*/ 108118 w 216800"/>
              <a:gd name="connsiteY114" fmla="*/ 158816 h 2168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Lst>
            <a:rect l="l" t="t" r="r" b="b"/>
            <a:pathLst>
              <a:path w="216800" h="216801">
                <a:moveTo>
                  <a:pt x="216236" y="137858"/>
                </a:moveTo>
                <a:cubicBezTo>
                  <a:pt x="216547" y="139721"/>
                  <a:pt x="216471" y="141972"/>
                  <a:pt x="216004" y="144612"/>
                </a:cubicBezTo>
                <a:cubicBezTo>
                  <a:pt x="215539" y="147251"/>
                  <a:pt x="214765" y="149929"/>
                  <a:pt x="213679" y="152646"/>
                </a:cubicBezTo>
                <a:cubicBezTo>
                  <a:pt x="212594" y="155362"/>
                  <a:pt x="211277" y="157808"/>
                  <a:pt x="209726" y="159981"/>
                </a:cubicBezTo>
                <a:cubicBezTo>
                  <a:pt x="208175" y="162154"/>
                  <a:pt x="206470" y="163707"/>
                  <a:pt x="204611" y="164638"/>
                </a:cubicBezTo>
                <a:cubicBezTo>
                  <a:pt x="202750" y="165570"/>
                  <a:pt x="201123" y="166036"/>
                  <a:pt x="199728" y="166036"/>
                </a:cubicBezTo>
                <a:cubicBezTo>
                  <a:pt x="198334" y="166036"/>
                  <a:pt x="196783" y="165725"/>
                  <a:pt x="195078" y="165104"/>
                </a:cubicBezTo>
                <a:cubicBezTo>
                  <a:pt x="193527" y="164638"/>
                  <a:pt x="191589" y="164211"/>
                  <a:pt x="189265" y="163823"/>
                </a:cubicBezTo>
                <a:cubicBezTo>
                  <a:pt x="186939" y="163435"/>
                  <a:pt x="184575" y="163358"/>
                  <a:pt x="182173" y="163590"/>
                </a:cubicBezTo>
                <a:cubicBezTo>
                  <a:pt x="179771" y="163823"/>
                  <a:pt x="177368" y="164328"/>
                  <a:pt x="174966" y="165104"/>
                </a:cubicBezTo>
                <a:cubicBezTo>
                  <a:pt x="172563" y="165880"/>
                  <a:pt x="170509" y="167200"/>
                  <a:pt x="168804" y="169063"/>
                </a:cubicBezTo>
                <a:cubicBezTo>
                  <a:pt x="165083" y="172944"/>
                  <a:pt x="162913" y="177369"/>
                  <a:pt x="162293" y="182336"/>
                </a:cubicBezTo>
                <a:cubicBezTo>
                  <a:pt x="161673" y="187303"/>
                  <a:pt x="162371" y="192039"/>
                  <a:pt x="164386" y="196542"/>
                </a:cubicBezTo>
                <a:cubicBezTo>
                  <a:pt x="165936" y="199645"/>
                  <a:pt x="165704" y="202751"/>
                  <a:pt x="163688" y="205856"/>
                </a:cubicBezTo>
                <a:cubicBezTo>
                  <a:pt x="162758" y="207098"/>
                  <a:pt x="161286" y="208380"/>
                  <a:pt x="159271" y="209698"/>
                </a:cubicBezTo>
                <a:cubicBezTo>
                  <a:pt x="157255" y="211018"/>
                  <a:pt x="155046" y="212221"/>
                  <a:pt x="152644" y="213307"/>
                </a:cubicBezTo>
                <a:cubicBezTo>
                  <a:pt x="150241" y="214395"/>
                  <a:pt x="147722" y="215249"/>
                  <a:pt x="145087" y="215870"/>
                </a:cubicBezTo>
                <a:cubicBezTo>
                  <a:pt x="142452" y="216491"/>
                  <a:pt x="140127" y="216802"/>
                  <a:pt x="138112" y="216802"/>
                </a:cubicBezTo>
                <a:cubicBezTo>
                  <a:pt x="136717" y="216802"/>
                  <a:pt x="135399" y="216257"/>
                  <a:pt x="134159" y="215171"/>
                </a:cubicBezTo>
                <a:cubicBezTo>
                  <a:pt x="132919" y="214085"/>
                  <a:pt x="132067" y="212919"/>
                  <a:pt x="131602" y="211679"/>
                </a:cubicBezTo>
                <a:lnTo>
                  <a:pt x="131369" y="211679"/>
                </a:lnTo>
                <a:cubicBezTo>
                  <a:pt x="129664" y="206866"/>
                  <a:pt x="126757" y="202712"/>
                  <a:pt x="122650" y="199219"/>
                </a:cubicBezTo>
                <a:cubicBezTo>
                  <a:pt x="118542" y="195727"/>
                  <a:pt x="113775" y="193979"/>
                  <a:pt x="108350" y="193979"/>
                </a:cubicBezTo>
                <a:cubicBezTo>
                  <a:pt x="103080" y="193979"/>
                  <a:pt x="98313" y="195727"/>
                  <a:pt x="94051" y="199219"/>
                </a:cubicBezTo>
                <a:cubicBezTo>
                  <a:pt x="89788" y="202712"/>
                  <a:pt x="86804" y="206788"/>
                  <a:pt x="85099" y="211444"/>
                </a:cubicBezTo>
                <a:cubicBezTo>
                  <a:pt x="84324" y="213307"/>
                  <a:pt x="83161" y="214667"/>
                  <a:pt x="81611" y="215520"/>
                </a:cubicBezTo>
                <a:cubicBezTo>
                  <a:pt x="80061" y="216374"/>
                  <a:pt x="78356" y="216802"/>
                  <a:pt x="76496" y="216802"/>
                </a:cubicBezTo>
                <a:cubicBezTo>
                  <a:pt x="74326" y="216802"/>
                  <a:pt x="71884" y="216413"/>
                  <a:pt x="69172" y="215636"/>
                </a:cubicBezTo>
                <a:cubicBezTo>
                  <a:pt x="66459" y="214860"/>
                  <a:pt x="63746" y="213889"/>
                  <a:pt x="61034" y="212725"/>
                </a:cubicBezTo>
                <a:cubicBezTo>
                  <a:pt x="58321" y="211561"/>
                  <a:pt x="55879" y="210204"/>
                  <a:pt x="53710" y="208651"/>
                </a:cubicBezTo>
                <a:cubicBezTo>
                  <a:pt x="51540" y="207098"/>
                  <a:pt x="49912" y="205546"/>
                  <a:pt x="48827" y="203993"/>
                </a:cubicBezTo>
                <a:cubicBezTo>
                  <a:pt x="48052" y="202907"/>
                  <a:pt x="47625" y="201626"/>
                  <a:pt x="47548" y="200151"/>
                </a:cubicBezTo>
                <a:cubicBezTo>
                  <a:pt x="47471" y="198676"/>
                  <a:pt x="48052" y="196620"/>
                  <a:pt x="49292" y="193979"/>
                </a:cubicBezTo>
                <a:cubicBezTo>
                  <a:pt x="50997" y="190409"/>
                  <a:pt x="51656" y="186334"/>
                  <a:pt x="51268" y="181754"/>
                </a:cubicBezTo>
                <a:cubicBezTo>
                  <a:pt x="50881" y="177174"/>
                  <a:pt x="48904" y="172944"/>
                  <a:pt x="45339" y="169063"/>
                </a:cubicBezTo>
                <a:cubicBezTo>
                  <a:pt x="43169" y="166734"/>
                  <a:pt x="40534" y="165220"/>
                  <a:pt x="37434" y="164522"/>
                </a:cubicBezTo>
                <a:cubicBezTo>
                  <a:pt x="34334" y="163823"/>
                  <a:pt x="31388" y="163551"/>
                  <a:pt x="28598" y="163707"/>
                </a:cubicBezTo>
                <a:cubicBezTo>
                  <a:pt x="25343" y="163862"/>
                  <a:pt x="22010" y="164483"/>
                  <a:pt x="18600" y="165570"/>
                </a:cubicBezTo>
                <a:cubicBezTo>
                  <a:pt x="16430" y="166191"/>
                  <a:pt x="14260" y="166036"/>
                  <a:pt x="12090" y="165104"/>
                </a:cubicBezTo>
                <a:cubicBezTo>
                  <a:pt x="10385" y="164483"/>
                  <a:pt x="8796" y="163047"/>
                  <a:pt x="7323" y="160796"/>
                </a:cubicBezTo>
                <a:cubicBezTo>
                  <a:pt x="5851" y="158545"/>
                  <a:pt x="4533" y="156061"/>
                  <a:pt x="3371" y="153344"/>
                </a:cubicBezTo>
                <a:cubicBezTo>
                  <a:pt x="2208" y="150627"/>
                  <a:pt x="1317" y="147833"/>
                  <a:pt x="696" y="144961"/>
                </a:cubicBezTo>
                <a:cubicBezTo>
                  <a:pt x="77" y="142089"/>
                  <a:pt x="-79" y="139721"/>
                  <a:pt x="231" y="137858"/>
                </a:cubicBezTo>
                <a:cubicBezTo>
                  <a:pt x="696" y="134443"/>
                  <a:pt x="2246" y="132270"/>
                  <a:pt x="4882" y="131338"/>
                </a:cubicBezTo>
                <a:cubicBezTo>
                  <a:pt x="9532" y="129475"/>
                  <a:pt x="13717" y="126409"/>
                  <a:pt x="17437" y="122140"/>
                </a:cubicBezTo>
                <a:cubicBezTo>
                  <a:pt x="21158" y="117870"/>
                  <a:pt x="23018" y="113097"/>
                  <a:pt x="23018" y="107818"/>
                </a:cubicBezTo>
                <a:cubicBezTo>
                  <a:pt x="23018" y="102385"/>
                  <a:pt x="21158" y="97650"/>
                  <a:pt x="17437" y="93613"/>
                </a:cubicBezTo>
                <a:cubicBezTo>
                  <a:pt x="13717" y="89577"/>
                  <a:pt x="9532" y="86627"/>
                  <a:pt x="4882" y="84764"/>
                </a:cubicBezTo>
                <a:cubicBezTo>
                  <a:pt x="3487" y="84299"/>
                  <a:pt x="2324" y="83173"/>
                  <a:pt x="1394" y="81388"/>
                </a:cubicBezTo>
                <a:cubicBezTo>
                  <a:pt x="464" y="79602"/>
                  <a:pt x="-1" y="77778"/>
                  <a:pt x="-1" y="75915"/>
                </a:cubicBezTo>
                <a:cubicBezTo>
                  <a:pt x="-1" y="73897"/>
                  <a:pt x="309" y="71646"/>
                  <a:pt x="929" y="69162"/>
                </a:cubicBezTo>
                <a:cubicBezTo>
                  <a:pt x="1549" y="66678"/>
                  <a:pt x="2363" y="64272"/>
                  <a:pt x="3371" y="61943"/>
                </a:cubicBezTo>
                <a:cubicBezTo>
                  <a:pt x="4378" y="59615"/>
                  <a:pt x="5541" y="57480"/>
                  <a:pt x="6858" y="55539"/>
                </a:cubicBezTo>
                <a:cubicBezTo>
                  <a:pt x="8176" y="53599"/>
                  <a:pt x="9609" y="52163"/>
                  <a:pt x="11160" y="51231"/>
                </a:cubicBezTo>
                <a:cubicBezTo>
                  <a:pt x="12400" y="50455"/>
                  <a:pt x="13601" y="50144"/>
                  <a:pt x="14764" y="50300"/>
                </a:cubicBezTo>
                <a:cubicBezTo>
                  <a:pt x="15926" y="50455"/>
                  <a:pt x="17205" y="50765"/>
                  <a:pt x="18600" y="51231"/>
                </a:cubicBezTo>
                <a:cubicBezTo>
                  <a:pt x="23250" y="53094"/>
                  <a:pt x="28094" y="53676"/>
                  <a:pt x="33132" y="52978"/>
                </a:cubicBezTo>
                <a:cubicBezTo>
                  <a:pt x="38170" y="52279"/>
                  <a:pt x="42626" y="50067"/>
                  <a:pt x="46502" y="46341"/>
                </a:cubicBezTo>
                <a:cubicBezTo>
                  <a:pt x="48362" y="44478"/>
                  <a:pt x="49718" y="42188"/>
                  <a:pt x="50571" y="39471"/>
                </a:cubicBezTo>
                <a:cubicBezTo>
                  <a:pt x="51423" y="36754"/>
                  <a:pt x="51966" y="34076"/>
                  <a:pt x="52198" y="31437"/>
                </a:cubicBezTo>
                <a:cubicBezTo>
                  <a:pt x="52431" y="28798"/>
                  <a:pt x="52431" y="26392"/>
                  <a:pt x="52198" y="24218"/>
                </a:cubicBezTo>
                <a:cubicBezTo>
                  <a:pt x="51966" y="22045"/>
                  <a:pt x="51772" y="20493"/>
                  <a:pt x="51617" y="19561"/>
                </a:cubicBezTo>
                <a:cubicBezTo>
                  <a:pt x="51307" y="18630"/>
                  <a:pt x="51036" y="17543"/>
                  <a:pt x="50803" y="16301"/>
                </a:cubicBezTo>
                <a:cubicBezTo>
                  <a:pt x="50571" y="15059"/>
                  <a:pt x="50687" y="13972"/>
                  <a:pt x="51152" y="13041"/>
                </a:cubicBezTo>
                <a:cubicBezTo>
                  <a:pt x="52082" y="10867"/>
                  <a:pt x="53748" y="8966"/>
                  <a:pt x="56151" y="7335"/>
                </a:cubicBezTo>
                <a:cubicBezTo>
                  <a:pt x="58554" y="5705"/>
                  <a:pt x="61150" y="4347"/>
                  <a:pt x="63940" y="3260"/>
                </a:cubicBezTo>
                <a:cubicBezTo>
                  <a:pt x="66730" y="2173"/>
                  <a:pt x="69443" y="1358"/>
                  <a:pt x="72078" y="815"/>
                </a:cubicBezTo>
                <a:cubicBezTo>
                  <a:pt x="74713" y="272"/>
                  <a:pt x="76806" y="0"/>
                  <a:pt x="78356" y="0"/>
                </a:cubicBezTo>
                <a:cubicBezTo>
                  <a:pt x="80371" y="0"/>
                  <a:pt x="81960" y="660"/>
                  <a:pt x="83123" y="1980"/>
                </a:cubicBezTo>
                <a:cubicBezTo>
                  <a:pt x="84285" y="3299"/>
                  <a:pt x="85099" y="4658"/>
                  <a:pt x="85564" y="6055"/>
                </a:cubicBezTo>
                <a:cubicBezTo>
                  <a:pt x="87269" y="10246"/>
                  <a:pt x="90059" y="13933"/>
                  <a:pt x="93934" y="17116"/>
                </a:cubicBezTo>
                <a:cubicBezTo>
                  <a:pt x="97810" y="20298"/>
                  <a:pt x="102382" y="21890"/>
                  <a:pt x="107653" y="21890"/>
                </a:cubicBezTo>
                <a:cubicBezTo>
                  <a:pt x="113078" y="21890"/>
                  <a:pt x="117883" y="20376"/>
                  <a:pt x="122069" y="17349"/>
                </a:cubicBezTo>
                <a:cubicBezTo>
                  <a:pt x="126254" y="14322"/>
                  <a:pt x="129199" y="10479"/>
                  <a:pt x="130904" y="5822"/>
                </a:cubicBezTo>
                <a:cubicBezTo>
                  <a:pt x="131524" y="4580"/>
                  <a:pt x="132493" y="3299"/>
                  <a:pt x="133811" y="1980"/>
                </a:cubicBezTo>
                <a:cubicBezTo>
                  <a:pt x="135128" y="660"/>
                  <a:pt x="136484" y="0"/>
                  <a:pt x="137879" y="0"/>
                </a:cubicBezTo>
                <a:cubicBezTo>
                  <a:pt x="140049" y="0"/>
                  <a:pt x="142413" y="311"/>
                  <a:pt x="144971" y="931"/>
                </a:cubicBezTo>
                <a:cubicBezTo>
                  <a:pt x="147529" y="1553"/>
                  <a:pt x="150047" y="2406"/>
                  <a:pt x="152528" y="3493"/>
                </a:cubicBezTo>
                <a:cubicBezTo>
                  <a:pt x="155008" y="4580"/>
                  <a:pt x="157294" y="5977"/>
                  <a:pt x="159387" y="7685"/>
                </a:cubicBezTo>
                <a:cubicBezTo>
                  <a:pt x="161480" y="9392"/>
                  <a:pt x="163146" y="11255"/>
                  <a:pt x="164386" y="13273"/>
                </a:cubicBezTo>
                <a:cubicBezTo>
                  <a:pt x="165161" y="14515"/>
                  <a:pt x="165393" y="15874"/>
                  <a:pt x="165083" y="17349"/>
                </a:cubicBezTo>
                <a:cubicBezTo>
                  <a:pt x="164774" y="18824"/>
                  <a:pt x="164463" y="19871"/>
                  <a:pt x="164153" y="20493"/>
                </a:cubicBezTo>
                <a:cubicBezTo>
                  <a:pt x="162138" y="24995"/>
                  <a:pt x="161518" y="29730"/>
                  <a:pt x="162293" y="34697"/>
                </a:cubicBezTo>
                <a:cubicBezTo>
                  <a:pt x="163068" y="39665"/>
                  <a:pt x="165316" y="44012"/>
                  <a:pt x="169036" y="47738"/>
                </a:cubicBezTo>
                <a:cubicBezTo>
                  <a:pt x="172756" y="51464"/>
                  <a:pt x="177329" y="53521"/>
                  <a:pt x="182755" y="53909"/>
                </a:cubicBezTo>
                <a:cubicBezTo>
                  <a:pt x="188179" y="54297"/>
                  <a:pt x="193218" y="53404"/>
                  <a:pt x="197869" y="51231"/>
                </a:cubicBezTo>
                <a:cubicBezTo>
                  <a:pt x="199107" y="50455"/>
                  <a:pt x="200619" y="50144"/>
                  <a:pt x="202402" y="50300"/>
                </a:cubicBezTo>
                <a:cubicBezTo>
                  <a:pt x="204185" y="50455"/>
                  <a:pt x="205695" y="51154"/>
                  <a:pt x="206935" y="52395"/>
                </a:cubicBezTo>
                <a:cubicBezTo>
                  <a:pt x="209261" y="54569"/>
                  <a:pt x="211314" y="57868"/>
                  <a:pt x="213097" y="62292"/>
                </a:cubicBezTo>
                <a:cubicBezTo>
                  <a:pt x="214881" y="66717"/>
                  <a:pt x="216082" y="71180"/>
                  <a:pt x="216701" y="75682"/>
                </a:cubicBezTo>
                <a:cubicBezTo>
                  <a:pt x="217012" y="78321"/>
                  <a:pt x="216586" y="80379"/>
                  <a:pt x="215424" y="81853"/>
                </a:cubicBezTo>
                <a:cubicBezTo>
                  <a:pt x="214260" y="83328"/>
                  <a:pt x="213058" y="84299"/>
                  <a:pt x="211818" y="84764"/>
                </a:cubicBezTo>
                <a:cubicBezTo>
                  <a:pt x="207013" y="86472"/>
                  <a:pt x="202906" y="89461"/>
                  <a:pt x="199496" y="93730"/>
                </a:cubicBezTo>
                <a:cubicBezTo>
                  <a:pt x="196085" y="97999"/>
                  <a:pt x="194380" y="102850"/>
                  <a:pt x="194380" y="108284"/>
                </a:cubicBezTo>
                <a:cubicBezTo>
                  <a:pt x="194380" y="113563"/>
                  <a:pt x="195814" y="118181"/>
                  <a:pt x="198681" y="122140"/>
                </a:cubicBezTo>
                <a:cubicBezTo>
                  <a:pt x="201548" y="126098"/>
                  <a:pt x="205308" y="128932"/>
                  <a:pt x="209959" y="130639"/>
                </a:cubicBezTo>
                <a:cubicBezTo>
                  <a:pt x="211043" y="131261"/>
                  <a:pt x="211974" y="131881"/>
                  <a:pt x="212748" y="132502"/>
                </a:cubicBezTo>
                <a:cubicBezTo>
                  <a:pt x="214453" y="133900"/>
                  <a:pt x="215617" y="135685"/>
                  <a:pt x="216236" y="137858"/>
                </a:cubicBezTo>
                <a:close/>
                <a:moveTo>
                  <a:pt x="108118" y="158816"/>
                </a:moveTo>
                <a:cubicBezTo>
                  <a:pt x="115093" y="158816"/>
                  <a:pt x="121681" y="157497"/>
                  <a:pt x="127881" y="154858"/>
                </a:cubicBezTo>
                <a:cubicBezTo>
                  <a:pt x="134082" y="152219"/>
                  <a:pt x="139468" y="148570"/>
                  <a:pt x="144041" y="143913"/>
                </a:cubicBezTo>
                <a:cubicBezTo>
                  <a:pt x="148614" y="139256"/>
                  <a:pt x="152218" y="133861"/>
                  <a:pt x="154853" y="127729"/>
                </a:cubicBezTo>
                <a:cubicBezTo>
                  <a:pt x="157488" y="121596"/>
                  <a:pt x="158805" y="115037"/>
                  <a:pt x="158805" y="108051"/>
                </a:cubicBezTo>
                <a:cubicBezTo>
                  <a:pt x="158805" y="101065"/>
                  <a:pt x="157488" y="94506"/>
                  <a:pt x="154853" y="88374"/>
                </a:cubicBezTo>
                <a:cubicBezTo>
                  <a:pt x="152218" y="82242"/>
                  <a:pt x="148614" y="76886"/>
                  <a:pt x="144041" y="72306"/>
                </a:cubicBezTo>
                <a:cubicBezTo>
                  <a:pt x="139468" y="67726"/>
                  <a:pt x="134082" y="64116"/>
                  <a:pt x="127881" y="61477"/>
                </a:cubicBezTo>
                <a:cubicBezTo>
                  <a:pt x="121681" y="58838"/>
                  <a:pt x="115093" y="57519"/>
                  <a:pt x="108118" y="57519"/>
                </a:cubicBezTo>
                <a:cubicBezTo>
                  <a:pt x="101142" y="57519"/>
                  <a:pt x="94593" y="58838"/>
                  <a:pt x="88470" y="61477"/>
                </a:cubicBezTo>
                <a:cubicBezTo>
                  <a:pt x="82348" y="64116"/>
                  <a:pt x="77000" y="67726"/>
                  <a:pt x="72427" y="72306"/>
                </a:cubicBezTo>
                <a:cubicBezTo>
                  <a:pt x="67854" y="76886"/>
                  <a:pt x="64250" y="82242"/>
                  <a:pt x="61615" y="88374"/>
                </a:cubicBezTo>
                <a:cubicBezTo>
                  <a:pt x="58980" y="94506"/>
                  <a:pt x="57662" y="101065"/>
                  <a:pt x="57662" y="108051"/>
                </a:cubicBezTo>
                <a:cubicBezTo>
                  <a:pt x="57662" y="115037"/>
                  <a:pt x="58980" y="121596"/>
                  <a:pt x="61615" y="127729"/>
                </a:cubicBezTo>
                <a:cubicBezTo>
                  <a:pt x="64250" y="133861"/>
                  <a:pt x="67854" y="139256"/>
                  <a:pt x="72427" y="143913"/>
                </a:cubicBezTo>
                <a:cubicBezTo>
                  <a:pt x="77000" y="148570"/>
                  <a:pt x="82348" y="152219"/>
                  <a:pt x="88470" y="154858"/>
                </a:cubicBezTo>
                <a:cubicBezTo>
                  <a:pt x="94593" y="157497"/>
                  <a:pt x="101142" y="158816"/>
                  <a:pt x="108118" y="158816"/>
                </a:cubicBezTo>
                <a:close/>
              </a:path>
            </a:pathLst>
          </a:custGeom>
          <a:gradFill flip="none" rotWithShape="1">
            <a:gsLst>
              <a:gs pos="92000">
                <a:schemeClr val="accent1">
                  <a:lumMod val="75000"/>
                </a:schemeClr>
              </a:gs>
              <a:gs pos="0">
                <a:schemeClr val="accent1">
                  <a:lumMod val="20000"/>
                  <a:lumOff val="80000"/>
                </a:schemeClr>
              </a:gs>
              <a:gs pos="40000">
                <a:schemeClr val="accent1">
                  <a:lumMod val="60000"/>
                  <a:lumOff val="40000"/>
                </a:schemeClr>
              </a:gs>
              <a:gs pos="64000">
                <a:schemeClr val="accent1"/>
              </a:gs>
            </a:gsLst>
            <a:lin ang="2700000" scaled="1"/>
          </a:gradFill>
          <a:ln w="7495" cap="flat">
            <a:noFill/>
            <a:prstDash val="solid"/>
            <a:miter/>
          </a:ln>
          <a:effectLst>
            <a:outerShdw blurRad="215900" sx="102000" sy="102000" algn="ctr" rotWithShape="0">
              <a:schemeClr val="accent1">
                <a:alpha val="40000"/>
              </a:schemeClr>
            </a:outerShdw>
          </a:effectLst>
          <a:scene3d>
            <a:camera prst="isometricOffAxis2Left"/>
            <a:lightRig rig="threePt" dir="t">
              <a:rot lat="0" lon="0" rev="10800000"/>
            </a:lightRig>
          </a:scene3d>
          <a:sp3d extrusionH="203200"/>
        </p:spPr>
        <p:txBody>
          <a:bodyPr rot="0" spcFirstLastPara="0" vertOverflow="overflow" horzOverflow="overflow" vert="horz" wrap="square" lIns="91440" tIns="45720" rIns="91440" bIns="45720" numCol="1" spcCol="0" rtlCol="0" fromWordArt="0" anchor="ctr" anchorCtr="0" forceAA="0" compatLnSpc="1">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20" name="正文"/>
          <p:cNvSpPr txBox="1"/>
          <p:nvPr>
            <p:custDataLst>
              <p:tags r:id="rId27"/>
            </p:custDataLst>
          </p:nvPr>
        </p:nvSpPr>
        <p:spPr>
          <a:xfrm>
            <a:off x="551935" y="3689081"/>
            <a:ext cx="2181496" cy="81764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图表：柱状图、折线图、饼图等</a:t>
            </a:r>
            <a:endParaRPr lang="zh-CN" altLang="en-US" sz="1200" spc="150">
              <a:solidFill>
                <a:schemeClr val="tx1">
                  <a:lumMod val="65000"/>
                  <a:lumOff val="35000"/>
                </a:schemeClr>
              </a:solidFill>
              <a:latin typeface="+mn-ea"/>
              <a:sym typeface="+mn-ea"/>
            </a:endParaRPr>
          </a:p>
        </p:txBody>
      </p:sp>
      <p:sp>
        <p:nvSpPr>
          <p:cNvPr id="4" name="正文"/>
          <p:cNvSpPr txBox="1"/>
          <p:nvPr>
            <p:custDataLst>
              <p:tags r:id="rId28"/>
            </p:custDataLst>
          </p:nvPr>
        </p:nvSpPr>
        <p:spPr>
          <a:xfrm>
            <a:off x="9458642" y="3689081"/>
            <a:ext cx="2181496" cy="81764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可视化工具：Tableau、Power BI等</a:t>
            </a:r>
            <a:endParaRPr lang="zh-CN" altLang="en-US" sz="1200" spc="150">
              <a:solidFill>
                <a:schemeClr val="tx1">
                  <a:lumMod val="65000"/>
                  <a:lumOff val="35000"/>
                </a:schemeClr>
              </a:solidFill>
              <a:latin typeface="+mn-ea"/>
              <a:sym typeface="+mn-ea"/>
            </a:endParaRPr>
          </a:p>
        </p:txBody>
      </p:sp>
      <p:sp>
        <p:nvSpPr>
          <p:cNvPr id="12" name="正文"/>
          <p:cNvSpPr txBox="1"/>
          <p:nvPr>
            <p:custDataLst>
              <p:tags r:id="rId29"/>
            </p:custDataLst>
          </p:nvPr>
        </p:nvSpPr>
        <p:spPr>
          <a:xfrm>
            <a:off x="7077046" y="1542672"/>
            <a:ext cx="2181496" cy="81764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r" fontAlgn="auto">
              <a:lnSpc>
                <a:spcPct val="130000"/>
              </a:lnSpc>
            </a:pPr>
            <a:r>
              <a:rPr lang="zh-CN" altLang="en-US" sz="1200" spc="150">
                <a:solidFill>
                  <a:schemeClr val="tx1">
                    <a:lumMod val="65000"/>
                    <a:lumOff val="35000"/>
                  </a:schemeClr>
                </a:solidFill>
                <a:latin typeface="+mn-ea"/>
                <a:sym typeface="+mn-ea"/>
              </a:rPr>
              <a:t>仪表盘：展示关键指标</a:t>
            </a:r>
            <a:endParaRPr lang="zh-CN" altLang="en-US" sz="1200" spc="150">
              <a:solidFill>
                <a:schemeClr val="tx1">
                  <a:lumMod val="65000"/>
                  <a:lumOff val="35000"/>
                </a:schemeClr>
              </a:solidFill>
              <a:latin typeface="+mn-ea"/>
              <a:sym typeface="+mn-ea"/>
            </a:endParaRPr>
          </a:p>
        </p:txBody>
      </p:sp>
      <p:sp>
        <p:nvSpPr>
          <p:cNvPr id="15" name="正文"/>
          <p:cNvSpPr txBox="1"/>
          <p:nvPr>
            <p:custDataLst>
              <p:tags r:id="rId30"/>
            </p:custDataLst>
          </p:nvPr>
        </p:nvSpPr>
        <p:spPr>
          <a:xfrm>
            <a:off x="2933531" y="1542672"/>
            <a:ext cx="2181496" cy="81764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indent="0" algn="l" fontAlgn="auto">
              <a:lnSpc>
                <a:spcPct val="130000"/>
              </a:lnSpc>
            </a:pPr>
            <a:r>
              <a:rPr lang="zh-CN" altLang="en-US" sz="1200" spc="150">
                <a:solidFill>
                  <a:schemeClr val="tx1">
                    <a:lumMod val="65000"/>
                    <a:lumOff val="35000"/>
                  </a:schemeClr>
                </a:solidFill>
                <a:latin typeface="+mn-ea"/>
                <a:sym typeface="+mn-ea"/>
              </a:rPr>
              <a:t>地图：地理信息系统（GIS）</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标题"/>
          <p:cNvSpPr>
            <a:spLocks noGrp="1"/>
          </p:cNvSpPr>
          <p:nvPr>
            <p:ph type="title"/>
            <p:custDataLst>
              <p:tags r:id="rId2"/>
            </p:custDataLst>
          </p:nvPr>
        </p:nvSpPr>
        <p:spPr>
          <a:xfrm>
            <a:off x="996464" y="3446585"/>
            <a:ext cx="8428889" cy="1152000"/>
          </a:xfrm>
        </p:spPr>
        <p:txBody>
          <a:bodyPr/>
          <a:lstStyle/>
          <a:p>
            <a:r>
              <a:rPr lang="zh-CN" altLang="en-US">
                <a:solidFill>
                  <a:schemeClr val="lt1">
                    <a:lumMod val="100000"/>
                  </a:schemeClr>
                </a:solidFill>
              </a:rPr>
              <a:t>数据在疼痛管理中的应用</a:t>
            </a:r>
            <a:endParaRPr lang="zh-CN" altLang="en-US">
              <a:solidFill>
                <a:schemeClr val="lt1">
                  <a:lumMod val="100000"/>
                </a:schemeClr>
              </a:solidFill>
            </a:endParaRPr>
          </a:p>
        </p:txBody>
      </p:sp>
      <p:sp>
        <p:nvSpPr>
          <p:cNvPr id="6" name="节编号"/>
          <p:cNvSpPr>
            <a:spLocks noGrp="1"/>
          </p:cNvSpPr>
          <p:nvPr>
            <p:ph type="body" sz="quarter" idx="13"/>
            <p:custDataLst>
              <p:tags r:id="rId3"/>
            </p:custDataLst>
          </p:nvPr>
        </p:nvSpPr>
        <p:spPr>
          <a:xfrm>
            <a:off x="996464" y="1954175"/>
            <a:ext cx="8428889" cy="1224000"/>
          </a:xfrm>
        </p:spPr>
        <p:txBody>
          <a:bodyPr/>
          <a:lstStyle/>
          <a:p>
            <a:r>
              <a:rPr lang="en-US" altLang="zh-CN"/>
              <a:t>PART 03</a:t>
            </a:r>
            <a:endParaRPr lang="en-US" altLang="zh-CN"/>
          </a:p>
        </p:txBody>
      </p:sp>
    </p:spTree>
    <p:custDataLst>
      <p:tags r:id="rId4"/>
    </p:custDataLst>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疼痛评估与诊断</a:t>
            </a:r>
            <a:endParaRPr lang="zh-CN" altLang="en-US"/>
          </a:p>
        </p:txBody>
      </p:sp>
      <p:sp>
        <p:nvSpPr>
          <p:cNvPr id="19" name="正文"/>
          <p:cNvSpPr txBox="1"/>
          <p:nvPr>
            <p:custDataLst>
              <p:tags r:id="rId2"/>
            </p:custDataLst>
          </p:nvPr>
        </p:nvSpPr>
        <p:spPr>
          <a:xfrm>
            <a:off x="2383177" y="1364400"/>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数据收集：通过电子病历、患者报告和医疗设备等方式收集疼痛相关的数据</a:t>
            </a:r>
            <a:endParaRPr lang="zh-CN" altLang="en-US" sz="1200" spc="150">
              <a:solidFill>
                <a:schemeClr val="tx1">
                  <a:lumMod val="65000"/>
                  <a:lumOff val="35000"/>
                </a:schemeClr>
              </a:solidFill>
              <a:latin typeface="+mn-ea"/>
              <a:sym typeface="+mn-ea"/>
            </a:endParaRPr>
          </a:p>
        </p:txBody>
      </p:sp>
      <p:sp>
        <p:nvSpPr>
          <p:cNvPr id="20" name="正文"/>
          <p:cNvSpPr txBox="1"/>
          <p:nvPr>
            <p:custDataLst>
              <p:tags r:id="rId3"/>
            </p:custDataLst>
          </p:nvPr>
        </p:nvSpPr>
        <p:spPr>
          <a:xfrm>
            <a:off x="2383177" y="2641578"/>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数据分析：利用统计分析方法对收集到的数据进行处理和分析</a:t>
            </a:r>
            <a:endParaRPr lang="zh-CN" altLang="en-US" sz="1200" spc="150">
              <a:solidFill>
                <a:schemeClr val="tx1">
                  <a:lumMod val="65000"/>
                  <a:lumOff val="35000"/>
                </a:schemeClr>
              </a:solidFill>
              <a:latin typeface="+mn-ea"/>
              <a:sym typeface="+mn-ea"/>
            </a:endParaRPr>
          </a:p>
        </p:txBody>
      </p:sp>
      <p:sp>
        <p:nvSpPr>
          <p:cNvPr id="21" name="正文"/>
          <p:cNvSpPr txBox="1"/>
          <p:nvPr>
            <p:custDataLst>
              <p:tags r:id="rId4"/>
            </p:custDataLst>
          </p:nvPr>
        </p:nvSpPr>
        <p:spPr>
          <a:xfrm>
            <a:off x="2383177" y="3918755"/>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评估与诊断：根据数据分析结果，对患者的疼痛程度、病因和治疗效果进行评估和诊断</a:t>
            </a:r>
            <a:endParaRPr lang="zh-CN" altLang="en-US" sz="1200" spc="150">
              <a:solidFill>
                <a:schemeClr val="tx1">
                  <a:lumMod val="65000"/>
                  <a:lumOff val="35000"/>
                </a:schemeClr>
              </a:solidFill>
              <a:latin typeface="+mn-ea"/>
              <a:sym typeface="+mn-ea"/>
            </a:endParaRPr>
          </a:p>
        </p:txBody>
      </p:sp>
      <p:sp>
        <p:nvSpPr>
          <p:cNvPr id="22" name="正文"/>
          <p:cNvSpPr txBox="1"/>
          <p:nvPr>
            <p:custDataLst>
              <p:tags r:id="rId5"/>
            </p:custDataLst>
          </p:nvPr>
        </p:nvSpPr>
        <p:spPr>
          <a:xfrm>
            <a:off x="2383177" y="5195933"/>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改善治疗：根据评估和诊断结果，制定个性化的治疗方案，提高治疗效果</a:t>
            </a:r>
            <a:endParaRPr lang="zh-CN" altLang="en-US" sz="1200" spc="150">
              <a:solidFill>
                <a:schemeClr val="tx1">
                  <a:lumMod val="65000"/>
                  <a:lumOff val="35000"/>
                </a:schemeClr>
              </a:solidFill>
              <a:latin typeface="+mn-ea"/>
              <a:sym typeface="+mn-ea"/>
            </a:endParaRPr>
          </a:p>
        </p:txBody>
      </p:sp>
    </p:spTree>
    <p:custDataLst>
      <p:tags r:id="rId6"/>
    </p:custDataLst>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个体化治疗</a:t>
            </a:r>
            <a:endParaRPr lang="zh-CN" altLang="en-US"/>
          </a:p>
        </p:txBody>
      </p:sp>
      <p:sp>
        <p:nvSpPr>
          <p:cNvPr id="19" name="正文"/>
          <p:cNvSpPr txBox="1"/>
          <p:nvPr>
            <p:custDataLst>
              <p:tags r:id="rId2"/>
            </p:custDataLst>
          </p:nvPr>
        </p:nvSpPr>
        <p:spPr>
          <a:xfrm>
            <a:off x="2383177" y="1364400"/>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数据收集和分析有助于了解患者的疼痛状况和治疗效果，为个体化治疗提供依据。</a:t>
            </a:r>
            <a:endParaRPr lang="zh-CN" altLang="en-US" sz="1200" spc="150">
              <a:solidFill>
                <a:schemeClr val="tx1">
                  <a:lumMod val="65000"/>
                  <a:lumOff val="35000"/>
                </a:schemeClr>
              </a:solidFill>
              <a:latin typeface="+mn-ea"/>
              <a:sym typeface="+mn-ea"/>
            </a:endParaRPr>
          </a:p>
        </p:txBody>
      </p:sp>
      <p:sp>
        <p:nvSpPr>
          <p:cNvPr id="20" name="正文"/>
          <p:cNvSpPr txBox="1"/>
          <p:nvPr>
            <p:custDataLst>
              <p:tags r:id="rId3"/>
            </p:custDataLst>
          </p:nvPr>
        </p:nvSpPr>
        <p:spPr>
          <a:xfrm>
            <a:off x="2383177" y="2641578"/>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通过数据监测，可以及时调整治疗方案，提高治疗效果和患者的满意度。</a:t>
            </a:r>
            <a:endParaRPr lang="zh-CN" altLang="en-US" sz="1200" spc="150">
              <a:solidFill>
                <a:schemeClr val="tx1">
                  <a:lumMod val="65000"/>
                  <a:lumOff val="35000"/>
                </a:schemeClr>
              </a:solidFill>
              <a:latin typeface="+mn-ea"/>
              <a:sym typeface="+mn-ea"/>
            </a:endParaRPr>
          </a:p>
        </p:txBody>
      </p:sp>
      <p:sp>
        <p:nvSpPr>
          <p:cNvPr id="21" name="正文"/>
          <p:cNvSpPr txBox="1"/>
          <p:nvPr>
            <p:custDataLst>
              <p:tags r:id="rId4"/>
            </p:custDataLst>
          </p:nvPr>
        </p:nvSpPr>
        <p:spPr>
          <a:xfrm>
            <a:off x="2383177" y="3918755"/>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数据挖掘技术可以帮助医生发现疼痛管理和治疗效果之间的潜在联系，为个体化治疗提供新的思路和方法。</a:t>
            </a:r>
            <a:endParaRPr lang="zh-CN" altLang="en-US" sz="1200" spc="150">
              <a:solidFill>
                <a:schemeClr val="tx1">
                  <a:lumMod val="65000"/>
                  <a:lumOff val="35000"/>
                </a:schemeClr>
              </a:solidFill>
              <a:latin typeface="+mn-ea"/>
              <a:sym typeface="+mn-ea"/>
            </a:endParaRPr>
          </a:p>
        </p:txBody>
      </p:sp>
      <p:sp>
        <p:nvSpPr>
          <p:cNvPr id="22" name="正文"/>
          <p:cNvSpPr txBox="1"/>
          <p:nvPr>
            <p:custDataLst>
              <p:tags r:id="rId5"/>
            </p:custDataLst>
          </p:nvPr>
        </p:nvSpPr>
        <p:spPr>
          <a:xfrm>
            <a:off x="2383177" y="5195933"/>
            <a:ext cx="7425647" cy="981667"/>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171450" indent="-171450" algn="just" fontAlgn="auto">
              <a:lnSpc>
                <a:spcPct val="130000"/>
              </a:lnSpc>
              <a:buClr>
                <a:schemeClr val="accent1"/>
              </a:buClr>
              <a:buSzPct val="80000"/>
              <a:buFont typeface="Wingdings" panose="05000000000000000000" charset="0"/>
              <a:buChar char="l"/>
            </a:pPr>
            <a:r>
              <a:rPr lang="zh-CN" altLang="en-US" sz="1200" spc="150">
                <a:solidFill>
                  <a:schemeClr val="tx1">
                    <a:lumMod val="65000"/>
                    <a:lumOff val="35000"/>
                  </a:schemeClr>
                </a:solidFill>
                <a:latin typeface="+mn-ea"/>
                <a:sym typeface="+mn-ea"/>
              </a:rPr>
              <a:t>数据在疼痛管理中扮演着越来越重要的角色，有助于推动个体化治疗的发展和完善。</a:t>
            </a:r>
            <a:endParaRPr lang="zh-CN" altLang="en-US" sz="1200" spc="150">
              <a:solidFill>
                <a:schemeClr val="tx1">
                  <a:lumMod val="65000"/>
                  <a:lumOff val="35000"/>
                </a:schemeClr>
              </a:solidFill>
              <a:latin typeface="+mn-ea"/>
              <a:sym typeface="+mn-ea"/>
            </a:endParaRP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疼痛预防与控制</a:t>
            </a:r>
            <a:endParaRPr lang="zh-CN" altLang="en-US"/>
          </a:p>
        </p:txBody>
      </p:sp>
      <p:sp>
        <p:nvSpPr>
          <p:cNvPr id="31" name="五边形 30"/>
          <p:cNvSpPr/>
          <p:nvPr>
            <p:custDataLst>
              <p:tags r:id="rId2"/>
            </p:custDataLst>
          </p:nvPr>
        </p:nvSpPr>
        <p:spPr>
          <a:xfrm>
            <a:off x="551935" y="3187953"/>
            <a:ext cx="2938840" cy="1194600"/>
          </a:xfrm>
          <a:prstGeom prst="homePlate">
            <a:avLst/>
          </a:prstGeom>
          <a:ln>
            <a:noFill/>
          </a:ln>
          <a:effectLst>
            <a:outerShdw blurRad="50800" dist="38100" algn="l" rotWithShape="0">
              <a:schemeClr val="accent1">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7" name="燕尾形 36"/>
          <p:cNvSpPr/>
          <p:nvPr>
            <p:custDataLst>
              <p:tags r:id="rId3"/>
            </p:custDataLst>
          </p:nvPr>
        </p:nvSpPr>
        <p:spPr>
          <a:xfrm>
            <a:off x="3192348" y="3187953"/>
            <a:ext cx="2938840" cy="1194600"/>
          </a:xfrm>
          <a:prstGeom prst="chevron">
            <a:avLst/>
          </a:prstGeom>
          <a:solidFill>
            <a:schemeClr val="accent2"/>
          </a:solidFill>
          <a:ln>
            <a:noFill/>
          </a:ln>
          <a:effectLst>
            <a:outerShdw blurRad="50800" dist="38100" algn="l" rotWithShape="0">
              <a:schemeClr val="accent2">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8" name="燕尾形 37"/>
          <p:cNvSpPr/>
          <p:nvPr>
            <p:custDataLst>
              <p:tags r:id="rId4"/>
            </p:custDataLst>
          </p:nvPr>
        </p:nvSpPr>
        <p:spPr>
          <a:xfrm>
            <a:off x="8473173" y="3187953"/>
            <a:ext cx="2938840" cy="1194600"/>
          </a:xfrm>
          <a:prstGeom prst="chevron">
            <a:avLst/>
          </a:prstGeom>
          <a:solidFill>
            <a:schemeClr val="accent4"/>
          </a:solidFill>
          <a:ln>
            <a:noFill/>
          </a:ln>
          <a:effectLst>
            <a:outerShdw blurRad="50800" dist="38100" algn="l" rotWithShape="0">
              <a:schemeClr val="accent3">
                <a:lumMod val="60000"/>
                <a:lumOff val="4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39" name="燕尾形 38"/>
          <p:cNvSpPr/>
          <p:nvPr>
            <p:custDataLst>
              <p:tags r:id="rId5"/>
            </p:custDataLst>
          </p:nvPr>
        </p:nvSpPr>
        <p:spPr>
          <a:xfrm>
            <a:off x="5832761" y="3187953"/>
            <a:ext cx="2938840" cy="1194600"/>
          </a:xfrm>
          <a:prstGeom prst="chevron">
            <a:avLst/>
          </a:prstGeom>
          <a:solidFill>
            <a:schemeClr val="accent6"/>
          </a:solidFill>
          <a:ln>
            <a:noFill/>
          </a:ln>
          <a:effectLst>
            <a:outerShdw blurRad="50800" dist="38100" algn="l" rotWithShape="0">
              <a:schemeClr val="accent3">
                <a:lumMod val="50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lIns="215900" rIns="0" rtlCol="0" anchor="ctr">
            <a:normAutofit/>
          </a:bodyP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r>
              <a:rPr lang="zh-CN" altLang="en-US" sz="2000" b="1">
                <a:latin typeface="+mj-ea"/>
                <a:ea typeface="+mj-ea"/>
                <a:sym typeface="+mn-ea"/>
              </a:rPr>
              <a:t>添加标题</a:t>
            </a:r>
            <a:endParaRPr lang="zh-CN" altLang="en-US" sz="2000" b="1">
              <a:latin typeface="+mj-ea"/>
              <a:ea typeface="+mj-ea"/>
              <a:sym typeface="+mn-ea"/>
            </a:endParaRPr>
          </a:p>
        </p:txBody>
      </p:sp>
      <p:sp>
        <p:nvSpPr>
          <p:cNvPr id="4" name="文本框 3"/>
          <p:cNvSpPr txBox="1"/>
          <p:nvPr>
            <p:custDataLst>
              <p:tags r:id="rId6"/>
            </p:custDataLst>
          </p:nvPr>
        </p:nvSpPr>
        <p:spPr>
          <a:xfrm>
            <a:off x="3130881" y="4637330"/>
            <a:ext cx="3169564" cy="138880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通过持续的数据监测和分析，可以及时发现疼痛的早期迹象，并采取有效的控制措施。</a:t>
            </a:r>
            <a:endParaRPr lang="zh-CN" altLang="en-US" sz="1400" spc="150">
              <a:solidFill>
                <a:schemeClr val="tx1"/>
              </a:solidFill>
              <a:effectLst/>
              <a:uFillTx/>
              <a:latin typeface="+mn-ea"/>
              <a:sym typeface="+mn-ea"/>
            </a:endParaRPr>
          </a:p>
        </p:txBody>
      </p:sp>
      <p:sp>
        <p:nvSpPr>
          <p:cNvPr id="7" name="文本框 6"/>
          <p:cNvSpPr txBox="1"/>
          <p:nvPr>
            <p:custDataLst>
              <p:tags r:id="rId7"/>
            </p:custDataLst>
          </p:nvPr>
        </p:nvSpPr>
        <p:spPr>
          <a:xfrm>
            <a:off x="551935" y="1516761"/>
            <a:ext cx="3169564" cy="14297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数据收集和分析有助于识别疼痛的潜在原因和风险因素，从而采取针对性的预防措施。</a:t>
            </a:r>
            <a:endParaRPr lang="zh-CN" altLang="en-US" sz="1400" spc="150">
              <a:solidFill>
                <a:schemeClr val="tx1"/>
              </a:solidFill>
              <a:effectLst/>
              <a:uFillTx/>
              <a:latin typeface="+mn-ea"/>
              <a:sym typeface="+mn-ea"/>
            </a:endParaRPr>
          </a:p>
        </p:txBody>
      </p:sp>
      <p:sp>
        <p:nvSpPr>
          <p:cNvPr id="8" name="文本框 7"/>
          <p:cNvSpPr txBox="1"/>
          <p:nvPr>
            <p:custDataLst>
              <p:tags r:id="rId8"/>
            </p:custDataLst>
          </p:nvPr>
        </p:nvSpPr>
        <p:spPr>
          <a:xfrm>
            <a:off x="5830979" y="1516761"/>
            <a:ext cx="3169564" cy="1429778"/>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数据可以提供关于疼痛治疗效果的反馈，帮助医生评估治疗效果并调整治疗方案。</a:t>
            </a:r>
            <a:endParaRPr lang="zh-CN" altLang="en-US" sz="1400" spc="150">
              <a:solidFill>
                <a:schemeClr val="tx1"/>
              </a:solidFill>
              <a:effectLst/>
              <a:uFillTx/>
              <a:latin typeface="+mn-ea"/>
              <a:sym typeface="+mn-ea"/>
            </a:endParaRPr>
          </a:p>
        </p:txBody>
      </p:sp>
      <p:sp>
        <p:nvSpPr>
          <p:cNvPr id="9" name="文本框 8"/>
          <p:cNvSpPr txBox="1"/>
          <p:nvPr>
            <p:custDataLst>
              <p:tags r:id="rId9"/>
            </p:custDataLst>
          </p:nvPr>
        </p:nvSpPr>
        <p:spPr>
          <a:xfrm>
            <a:off x="8470501" y="4637330"/>
            <a:ext cx="3169564" cy="1388800"/>
          </a:xfrm>
          <a:prstGeom prst="rect">
            <a:avLst/>
          </a:prstGeom>
          <a:noFill/>
        </p:spPr>
        <p:txBody>
          <a:bodyPr wrap="square" lIns="0" rtlCol="0">
            <a:normAutofit/>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fontAlgn="auto">
              <a:lnSpc>
                <a:spcPct val="130000"/>
              </a:lnSpc>
              <a:spcAft>
                <a:spcPts val="1000"/>
              </a:spcAft>
            </a:pPr>
            <a:r>
              <a:rPr lang="zh-CN" altLang="en-US" sz="1400" spc="150">
                <a:solidFill>
                  <a:schemeClr val="tx1"/>
                </a:solidFill>
                <a:effectLst/>
                <a:uFillTx/>
                <a:latin typeface="+mn-ea"/>
                <a:sym typeface="+mn-ea"/>
              </a:rPr>
              <a:t>数据分析有助于了解不同患者的疼痛反应和治疗效果，为个性化疼痛管理提供依据。</a:t>
            </a:r>
            <a:endParaRPr lang="zh-CN" altLang="en-US" sz="1400" spc="150">
              <a:solidFill>
                <a:schemeClr val="tx1"/>
              </a:solidFill>
              <a:effectLst/>
              <a:uFillTx/>
              <a:latin typeface="+mn-ea"/>
              <a:sym typeface="+mn-ea"/>
            </a:endParaRP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https://d.book118.com/167112130146006026</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TYPE" val="i"/>
</p:tagLst>
</file>

<file path=ppt/tags/tag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TYPE" val="i"/>
</p:tagLst>
</file>

<file path=ppt/tags/tag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3"/>
  <p:tag name="KSO_WM_UNIT_INDEX" val="3"/>
  <p:tag name="KSO_WM_UNIT_LAYERLEVEL" val="1"/>
  <p:tag name="KSO_WM_UNIT_TYPE" val="i"/>
</p:tagLst>
</file>

<file path=ppt/tags/tag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4"/>
  <p:tag name="KSO_WM_UNIT_INDEX" val="4"/>
  <p:tag name="KSO_WM_UNIT_LAYERLEVEL" val="1"/>
  <p:tag name="KSO_WM_UNIT_TEXT_FILL_FORE_SCHEMECOLOR_INDEX" val="2"/>
  <p:tag name="KSO_WM_UNIT_TEXT_FILL_FORE_SCHEMECOLOR_INDEX_BRIGHTNESS" val="0"/>
  <p:tag name="KSO_WM_UNIT_TEXT_FILL_TYPE" val="1"/>
  <p:tag name="KSO_WM_UNIT_TYPE" val="i"/>
</p:tagLst>
</file>

<file path=ppt/tags/tag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5"/>
  <p:tag name="KSO_WM_UNIT_INDEX" val="5"/>
  <p:tag name="KSO_WM_UNIT_LAYERLEVEL" val="1"/>
  <p:tag name="KSO_WM_UNIT_TEXT_FILL_FORE_SCHEMECOLOR_INDEX" val="2"/>
  <p:tag name="KSO_WM_UNIT_TEXT_FILL_FORE_SCHEMECOLOR_INDEX_BRIGHTNESS" val="0"/>
  <p:tag name="KSO_WM_UNIT_TEXT_FILL_TYPE" val="1"/>
  <p:tag name="KSO_WM_UNIT_TYPE" val="i"/>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6"/>
  <p:tag name="KSO_WM_UNIT_INDEX" val="6"/>
  <p:tag name="KSO_WM_UNIT_LAYERLEVEL" val="1"/>
  <p:tag name="KSO_WM_UNIT_TEXT_FILL_FORE_SCHEMECOLOR_INDEX" val="2"/>
  <p:tag name="KSO_WM_UNIT_TEXT_FILL_FORE_SCHEMECOLOR_INDEX_BRIGHTNESS" val="0"/>
  <p:tag name="KSO_WM_UNIT_TEXT_FILL_TYPE" val="1"/>
  <p:tag name="KSO_WM_UNIT_TYPE" val="i"/>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7"/>
  <p:tag name="KSO_WM_UNIT_INDEX" val="7"/>
  <p:tag name="KSO_WM_UNIT_LAYERLEVEL" val="1"/>
  <p:tag name="KSO_WM_UNIT_TEXT_FILL_FORE_SCHEMECOLOR_INDEX" val="2"/>
  <p:tag name="KSO_WM_UNIT_TEXT_FILL_FORE_SCHEMECOLOR_INDEX_BRIGHTNESS" val="0"/>
  <p:tag name="KSO_WM_UNIT_TEXT_FILL_TYPE" val="1"/>
  <p:tag name="KSO_WM_UNIT_TYPE" val="i"/>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1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0"/>
  <p:tag name="KSO_WM_UNIT_INDEX" val="10"/>
  <p:tag name="KSO_WM_UNIT_LAYERLEVEL" val="1"/>
  <p:tag name="KSO_WM_UNIT_LINE_FILL_TYPE" val="2"/>
  <p:tag name="KSO_WM_UNIT_LINE_FORE_SCHEMECOLOR_INDEX" val="5"/>
  <p:tag name="KSO_WM_UNIT_LINE_FORE_SCHEMECOLOR_INDEX_BRIGHTNESS" val="0"/>
  <p:tag name="KSO_WM_UNIT_TYPE" val="i"/>
</p:tagLst>
</file>

<file path=ppt/tags/tag1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1"/>
  <p:tag name="KSO_WM_UNIT_INDEX" val="11"/>
  <p:tag name="KSO_WM_UNIT_LAYERLEVEL" val="1"/>
  <p:tag name="KSO_WM_UNIT_TYPE" val="i"/>
</p:tagLst>
</file>

<file path=ppt/tags/tag1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2"/>
  <p:tag name="KSO_WM_UNIT_INDEX" val="12"/>
  <p:tag name="KSO_WM_UNIT_LAYERLEVEL" val="1"/>
  <p:tag name="KSO_WM_UNIT_TYPE" val="i"/>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3"/>
  <p:tag name="KSO_WM_UNIT_INDEX" val="13"/>
  <p:tag name="KSO_WM_UNIT_LAYERLEVEL" val="1"/>
  <p:tag name="KSO_WM_UNIT_TYPE" val="i"/>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i*14"/>
  <p:tag name="KSO_WM_UNIT_INDEX" val="14"/>
  <p:tag name="KSO_WM_UNIT_LAYERLEVEL" val="1"/>
  <p:tag name="KSO_WM_UNIT_TYPE" val="i"/>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1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1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2"/>
  <p:tag name="KSO_WM_UNIT_INDEX" val="2"/>
  <p:tag name="KSO_WM_UNIT_LAYERLEVEL" val="1"/>
  <p:tag name="KSO_WM_UNIT_NOCLEAR" val="0"/>
  <p:tag name="KSO_WM_UNIT_PRESET_TEXT" val="公司名占位符"/>
  <p:tag name="KSO_WM_UNIT_SUBTYPE" val="g"/>
  <p:tag name="KSO_WM_UNIT_TYPE" val="f"/>
  <p:tag name="KSO_WM_UNIT_VALUE" val="90"/>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2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2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50"/>
</p:tagLst>
</file>

<file path=ppt/tags/tag2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2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2"/>
  <p:tag name="KSO_WM_UNIT_INDEX" val="2"/>
  <p:tag name="KSO_WM_UNIT_LAYERLEVEL" val="1"/>
  <p:tag name="KSO_WM_UNIT_TYPE" val="i"/>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3"/>
  <p:tag name="KSO_WM_UNIT_INDEX" val="3"/>
  <p:tag name="KSO_WM_UNIT_LAYERLEVEL" val="1"/>
  <p:tag name="KSO_WM_UNIT_TYPE" val="i"/>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i*4"/>
  <p:tag name="KSO_WM_UNIT_INDEX" val="4"/>
  <p:tag name="KSO_WM_UNIT_LAYERLEVEL" val="1"/>
  <p:tag name="KSO_WM_UNIT_TYPE" val="i"/>
</p:tagLst>
</file>

<file path=ppt/tags/tag3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标题"/>
  <p:tag name="KSO_WM_UNIT_TYPE" val="a"/>
  <p:tag name="KSO_WM_UNIT_VALUE" val="3"/>
</p:tagLst>
</file>

<file path=ppt/tags/tag3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副标题"/>
  <p:tag name="KSO_WM_UNIT_TYPE" val="b"/>
  <p:tag name="KSO_WM_UNIT_VALUE" val="10"/>
</p:tagLst>
</file>

<file path=ppt/tags/tag3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2"/>
  <p:tag name="KSO_WM_UNIT_INDEX" val="2"/>
  <p:tag name="KSO_WM_UNIT_LAYERLEVEL" val="1"/>
  <p:tag name="KSO_WM_UNIT_TYPE" val="i"/>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3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14"/>
</p:tagLst>
</file>

<file path=ppt/tags/tag4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43.xml><?xml version="1.0" encoding="utf-8"?>
<p:tagLst xmlns:p="http://schemas.openxmlformats.org/presentationml/2006/main">
  <p:tag name="KSO_WM_BEAUTIFY_FLAG" val="#wm#"/>
  <p:tag name="KSO_WM_TAG_VERSION" val="1.0"/>
  <p:tag name="KSO_WM_UNIT_COMPATIBLE" val="1"/>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节编号"/>
  <p:tag name="KSO_WM_UNIT_TYPE" val="e"/>
  <p:tag name="KSO_WM_UNIT_VALUE" val="13"/>
</p:tagLst>
</file>

<file path=ppt/tags/tag4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4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二级&#10;三级&#10;四级&#10;五级"/>
  <p:tag name="KSO_WM_UNIT_SUBTYPE" val="a"/>
  <p:tag name="KSO_WM_UNIT_TYPE" val="f"/>
  <p:tag name="KSO_WM_UNIT_VALUE" val="160"/>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4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5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单击此处编辑母版文本样式"/>
  <p:tag name="KSO_WM_UNIT_TYPE" val="h_a"/>
  <p:tag name="KSO_WM_UNIT_VALUE" val="19"/>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二级&#10;三级&#10;四级&#10;五级"/>
  <p:tag name="KSO_WM_UNIT_SUBTYPE" val="a"/>
  <p:tag name="KSO_WM_UNIT_TYPE" val="h_f"/>
  <p:tag name="KSO_WM_UNIT_VALUE" val="128"/>
</p:tagLst>
</file>

<file path=ppt/tags/tag5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5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6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6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96"/>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7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20"/>
</p:tagLst>
</file>

<file path=ppt/tags/tag7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40"/>
</p:tagLst>
</file>

<file path=ppt/tags/tag7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2"/>
  <p:tag name="KSO_WM_UNIT_INDEX" val="2"/>
  <p:tag name="KSO_WM_UNIT_LAYERLEVEL" val="1"/>
  <p:tag name="KSO_WM_UNIT_TYPE" val="i"/>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3"/>
  <p:tag name="KSO_WM_UNIT_INDEX" val="3"/>
  <p:tag name="KSO_WM_UNIT_LAYERLEVEL" val="1"/>
  <p:tag name="KSO_WM_UNIT_TYPE" val="i"/>
</p:tagLst>
</file>

<file path=ppt/tags/tag7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4"/>
  <p:tag name="KSO_WM_UNIT_INDEX" val="4"/>
  <p:tag name="KSO_WM_UNIT_LAYERLEVEL" val="1"/>
  <p:tag name="KSO_WM_UNIT_TYPE" val="i"/>
</p:tagLst>
</file>

<file path=ppt/tags/tag8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5"/>
  <p:tag name="KSO_WM_UNIT_INDEX" val="5"/>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6"/>
  <p:tag name="KSO_WM_UNIT_INDEX" val="6"/>
  <p:tag name="KSO_WM_UNIT_LAYERLEVEL" val="1"/>
  <p:tag name="KSO_WM_UNIT_TYPE" val="i"/>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30"/>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b*1"/>
  <p:tag name="KSO_WM_UNIT_INDEX" val="1"/>
  <p:tag name="KSO_WM_UNIT_ISCONTENTSTITLE" val="0"/>
  <p:tag name="KSO_WM_UNIT_ISNUMDGMTITLE" val="0"/>
  <p:tag name="KSO_WM_UNIT_LAYERLEVEL" val="1"/>
  <p:tag name="KSO_WM_UNIT_NOCLEAR" val="0"/>
  <p:tag name="KSO_WM_UNIT_PRESET_TEXT" val="单击此处编辑母版副标题样式"/>
  <p:tag name="KSO_WM_UNIT_TYPE" val="b"/>
  <p:tag name="KSO_WM_UNIT_VALUE" val="80"/>
</p:tagLst>
</file>

<file path=ppt/tags/tag8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 name="KSO_WM_UNIT_NOCLEAR" val="0"/>
</p:tagLst>
</file>

<file path=ppt/tags/tag8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8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4"/>
  <p:tag name="KSO_WM_UNIT_INDEX" val="4"/>
  <p:tag name="KSO_WM_UNIT_LAYERLEVEL" val="1"/>
  <p:tag name="KSO_WM_UNIT_NOCLEAR" val="0"/>
  <p:tag name="KSO_WM_UNIT_PRESET_TEXT" val="署名占位符"/>
  <p:tag name="KSO_WM_UNIT_SUBTYPE" val="b"/>
  <p:tag name="KSO_WM_UNIT_TYPE" val="f"/>
  <p:tag name="KSO_WM_UNIT_VALUE" val="8"/>
</p:tagLst>
</file>

<file path=ppt/tags/tag8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f*3"/>
  <p:tag name="KSO_WM_UNIT_INDEX" val="3"/>
  <p:tag name="KSO_WM_UNIT_LAYERLEVEL" val="1"/>
  <p:tag name="KSO_WM_UNIT_NOCLEAR" val="0"/>
  <p:tag name="KSO_WM_UNIT_PRESET_TEXT" val="公司名占位符"/>
  <p:tag name="KSO_WM_UNIT_SUBTYPE" val="g"/>
  <p:tag name="KSO_WM_UNIT_TYPE" val="f"/>
  <p:tag name="KSO_WM_UNIT_VALUE" val="90"/>
</p:tagLst>
</file>

<file path=ppt/tags/tag8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TYPE" val="i"/>
</p:tagLst>
</file>

<file path=ppt/tags/tag9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8"/>
  <p:tag name="KSO_WM_UNIT_INDEX" val="8"/>
  <p:tag name="KSO_WM_UNIT_LAYERLEVEL" val="1"/>
  <p:tag name="KSO_WM_UNIT_TEXT_FILL_FORE_SCHEMECOLOR_INDEX" val="2"/>
  <p:tag name="KSO_WM_UNIT_TEXT_FILL_FORE_SCHEMECOLOR_INDEX_BRIGHTNESS" val="0"/>
  <p:tag name="KSO_WM_UNIT_TEXT_FILL_TYPE" val="1"/>
  <p:tag name="KSO_WM_UNIT_TYPE" val="i"/>
</p:tagLst>
</file>

<file path=ppt/tags/tag9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9"/>
  <p:tag name="KSO_WM_UNIT_INDEX" val="9"/>
  <p:tag name="KSO_WM_UNIT_LAYERLEVEL" val="1"/>
  <p:tag name="KSO_WM_UNIT_TEXT_FILL_FORE_SCHEMECOLOR_INDEX" val="2"/>
  <p:tag name="KSO_WM_UNIT_TEXT_FILL_FORE_SCHEMECOLOR_INDEX_BRIGHTNESS" val="0"/>
  <p:tag name="KSO_WM_UNIT_TEXT_FILL_TYPE" val="1"/>
  <p:tag name="KSO_WM_UNIT_TYPE" val="i"/>
</p:tagLst>
</file>

<file path=ppt/tags/tag9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0"/>
  <p:tag name="KSO_WM_UNIT_INDEX" val="10"/>
  <p:tag name="KSO_WM_UNIT_LAYERLEVEL" val="1"/>
  <p:tag name="KSO_WM_UNIT_TEXT_FILL_FORE_SCHEMECOLOR_INDEX" val="2"/>
  <p:tag name="KSO_WM_UNIT_TEXT_FILL_FORE_SCHEMECOLOR_INDEX_BRIGHTNESS" val="0"/>
  <p:tag name="KSO_WM_UNIT_TEXT_FILL_TYPE" val="1"/>
  <p:tag name="KSO_WM_UNIT_TYPE" val="i"/>
</p:tagLst>
</file>

<file path=ppt/tags/tag9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1"/>
  <p:tag name="KSO_WM_UNIT_INDEX" val="11"/>
  <p:tag name="KSO_WM_UNIT_LAYERLEVEL" val="1"/>
  <p:tag name="KSO_WM_UNIT_TEXT_FILL_FORE_SCHEMECOLOR_INDEX" val="2"/>
  <p:tag name="KSO_WM_UNIT_TEXT_FILL_FORE_SCHEMECOLOR_INDEX_BRIGHTNESS" val="0"/>
  <p:tag name="KSO_WM_UNIT_TEXT_FILL_TYPE" val="1"/>
  <p:tag name="KSO_WM_UNIT_TYPE" val="i"/>
</p:tagLst>
</file>

<file path=ppt/tags/tag9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2"/>
  <p:tag name="KSO_WM_UNIT_INDEX" val="12"/>
  <p:tag name="KSO_WM_UNIT_LAYERLEVEL" val="1"/>
  <p:tag name="KSO_WM_UNIT_TEXT_FILL_FORE_SCHEMECOLOR_INDEX" val="2"/>
  <p:tag name="KSO_WM_UNIT_TEXT_FILL_FORE_SCHEMECOLOR_INDEX_BRIGHTNESS" val="0"/>
  <p:tag name="KSO_WM_UNIT_TEXT_FILL_TYPE" val="1"/>
  <p:tag name="KSO_WM_UNIT_TYPE" val="i"/>
</p:tagLst>
</file>

<file path=ppt/tags/tag9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_11*i*13"/>
  <p:tag name="KSO_WM_UNIT_INDEX" val="13"/>
  <p:tag name="KSO_WM_UNIT_LAYERLEVEL" val="1"/>
  <p:tag name="KSO_WM_UNIT_TEXT_FILL_FORE_SCHEMECOLOR_INDEX" val="2"/>
  <p:tag name="KSO_WM_UNIT_TEXT_FILL_FORE_SCHEMECOLOR_INDEX_BRIGHTNESS" val="0"/>
  <p:tag name="KSO_WM_UNIT_TEXT_FILL_TYPE" val="1"/>
  <p:tag name="KSO_WM_UNIT_TYPE" val="i"/>
</p:tagLst>
</file>

<file path=ppt/tags/tag9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i*14"/>
  <p:tag name="KSO_WM_UNIT_INDEX" val="14"/>
  <p:tag name="KSO_WM_UNIT_LAYERLEVEL" val="1"/>
  <p:tag name="KSO_WM_UNIT_LINE_FILL_TYPE" val="2"/>
  <p:tag name="KSO_WM_UNIT_LINE_FORE_SCHEMECOLOR_INDEX" val="5"/>
  <p:tag name="KSO_WM_UNIT_LINE_FORE_SCHEMECOLOR_INDEX_BRIGHTNESS" val="0"/>
  <p:tag name="KSO_WM_UNIT_TYPE" val="i"/>
</p:tagLst>
</file>

<file path=ppt/tags/tag9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9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99.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a*1"/>
  <p:tag name="KSO_WM_UNIT_INDEX" val="1"/>
  <p:tag name="KSO_WM_UNIT_ISCONTENTSTITLE" val="0"/>
  <p:tag name="KSO_WM_UNIT_ISNUMDGMTITLE" val="0"/>
  <p:tag name="KSO_WM_UNIT_LAYERLEVEL" val="1"/>
  <p:tag name="KSO_WM_UNIT_NOCLEAR" val="0"/>
  <p:tag name="KSO_WM_UNIT_PRESET_TEXT" val="单击此处编辑母版标题样式"/>
  <p:tag name="KSO_WM_UNIT_TYPE" val="a"/>
  <p:tag name="KSO_WM_UNIT_VALUE" val="62"/>
</p:tagLst>
</file>

<file path=ppt/tags/tag100.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_0*f*1"/>
  <p:tag name="KSO_WM_UNIT_INDEX" val="1"/>
  <p:tag name="KSO_WM_UNIT_LAYERLEVEL" val="1"/>
  <p:tag name="KSO_WM_UNIT_NOCLEAR" val="0"/>
  <p:tag name="KSO_WM_UNIT_PRESET_TEXT" val="单击此处编辑母版文本样式&#10;二级&#10;三级&#10;四级&#10;五级"/>
  <p:tag name="KSO_WM_UNIT_SUBTYPE" val="a"/>
  <p:tag name="KSO_WM_UNIT_TYPE" val="f"/>
  <p:tag name="KSO_WM_UNIT_VALUE" val="360"/>
</p:tagLst>
</file>

<file path=ppt/tags/tag10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104.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0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a*1"/>
  <p:tag name="KSO_WM_UNIT_INDEX" val="1"/>
  <p:tag name="KSO_WM_UNIT_ISCONTENTSTITLE" val="0"/>
  <p:tag name="KSO_WM_UNIT_ISNUMDGMTITLE" val="0"/>
  <p:tag name="KSO_WM_UNIT_LAYERLEVEL" val="1"/>
  <p:tag name="KSO_WM_UNIT_NOCLEAR" val="0"/>
  <p:tag name="KSO_WM_UNIT_PRESET_TEXT" val="单击此处添加标题"/>
  <p:tag name="KSO_WM_UNIT_TYPE" val="a"/>
  <p:tag name="KSO_WM_UNIT_VALUE" val="30"/>
</p:tagLst>
</file>

<file path=ppt/tags/tag106.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b*1"/>
  <p:tag name="KSO_WM_UNIT_INDEX" val="1"/>
  <p:tag name="KSO_WM_UNIT_ISCONTENTSTITLE" val="0"/>
  <p:tag name="KSO_WM_UNIT_ISNUMDGMTITLE" val="0"/>
  <p:tag name="KSO_WM_UNIT_LAYERLEVEL" val="1"/>
  <p:tag name="KSO_WM_UNIT_NOCLEAR" val="0"/>
  <p:tag name="KSO_WM_UNIT_PRESET_TEXT" val="WPS,a click to unlimited possibilites"/>
  <p:tag name="KSO_WM_UNIT_TYPE" val="b"/>
  <p:tag name="KSO_WM_UNIT_VALUE" val="80"/>
</p:tagLst>
</file>

<file path=ppt/tags/tag107.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1"/>
  <p:tag name="KSO_WM_UNIT_INDEX" val="1"/>
  <p:tag name="KSO_WM_UNIT_LAYERLEVEL" val="1"/>
  <p:tag name="KSO_WM_UNIT_NOCLEAR" val="0"/>
  <p:tag name="KSO_WM_UNIT_PRESET_TEXT" val="YOUR LOGO"/>
  <p:tag name="KSO_WM_UNIT_SUBTYPE" val="g"/>
  <p:tag name="KSO_WM_UNIT_TYPE" val="f"/>
  <p:tag name="KSO_WM_UNIT_VALUE" val="36"/>
</p:tagLst>
</file>

<file path=ppt/tags/tag108.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1*f*2"/>
  <p:tag name="KSO_WM_UNIT_INDEX" val="2"/>
  <p:tag name="KSO_WM_UNIT_LAYERLEVEL" val="1"/>
  <p:tag name="KSO_WM_UNIT_NOCLEAR" val="0"/>
  <p:tag name="KSO_WM_UNIT_PRESET_TEXT" val="汇报人：WPS"/>
  <p:tag name="KSO_WM_UNIT_SUBTYPE" val="b"/>
  <p:tag name="KSO_WM_UNIT_TYPE" val="f"/>
  <p:tag name="KSO_WM_UNIT_VALUE" val="10"/>
</p:tagLst>
</file>

<file path=ppt/tags/tag109.xml><?xml version="1.0" encoding="utf-8"?>
<p:tagLst xmlns:p="http://schemas.openxmlformats.org/presentationml/2006/main">
  <p:tag name="KSO_WM_BEAUTIFY_FLAG" val="#wm#"/>
  <p:tag name="KSO_WM_SLIDE_ID" val="custom20230990_1"/>
  <p:tag name="KSO_WM_SLIDE_INDEX" val="1"/>
  <p:tag name="KSO_WM_SLIDE_ITEM_CNT" val="0"/>
  <p:tag name="KSO_WM_SLIDE_LAYOUT" val="a_b_f"/>
  <p:tag name="KSO_WM_SLIDE_LAYOUT_CNT" val="1_1_2"/>
  <p:tag name="KSO_WM_SLIDE_SUBTYPE" val="pureTxt"/>
  <p:tag name="KSO_WM_SLIDE_TYPE" val="title"/>
  <p:tag name="KSO_WM_TAG_VERSION" val="1.0"/>
  <p:tag name="KSO_WM_TEMPLATE_CATEGORY" val="custom"/>
  <p:tag name="KSO_WM_TEMPLATE_COLOR_TYPE" val="0"/>
  <p:tag name="KSO_WM_TEMPLATE_INDEX" val="20230990"/>
  <p:tag name="KSO_WM_TEMPLATE_MASTER_TYPE" val="0"/>
  <p:tag name="KSO_WM_TEMPLATE_SUBCATEGORY" val="29"/>
  <p:tag name="KSO_WM_TEMPLATE_THUMBS_INDEX" val="1、9"/>
</p:tagLst>
</file>

<file path=ppt/tags/tag110.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2"/>
  <p:tag name="KSO_WM_UNIT_TEXT_FILL_TYPE" val="1"/>
  <p:tag name="KSO_WM_UNIT_TEXT_FORE_SCHEMECOLOR_INDEX" val="6"/>
  <p:tag name="KSO_WM_UNIT_TYPE" val="a"/>
  <p:tag name="KSO_WM_UNIT_USESOURCEFORMAT_APPLY" val="0"/>
  <p:tag name="KSO_WM_UNIT_VALUE" val="3"/>
</p:tagLst>
</file>

<file path=ppt/tags/tag111.xml><?xml version="1.0" encoding="utf-8"?>
<p:tagLst xmlns:p="http://schemas.openxmlformats.org/presentationml/2006/main">
  <p:tag name="KSO_WM_BEAUTIFY_FLAG" val="#wm#"/>
  <p:tag name="KSO_WM_DIAGRAM_GROUP_CODE" val="l1-1"/>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b*1"/>
  <p:tag name="KSO_WM_UNIT_INDEX" val="1"/>
  <p:tag name="KSO_WM_UNIT_ISCONTENTSTITLE" val="0"/>
  <p:tag name="KSO_WM_UNIT_ISNUMDGMTITLE" val="0"/>
  <p:tag name="KSO_WM_UNIT_LAYERLEVEL" val="1"/>
  <p:tag name="KSO_WM_UNIT_NOCLEAR" val="0"/>
  <p:tag name="KSO_WM_UNIT_PRESET_TEXT" val="CONTENTS"/>
  <p:tag name="KSO_WM_UNIT_TEXT_FORE_SCHEMECOLOR_INDEX" val="6"/>
  <p:tag name="KSO_WM_UNIT_TYPE" val="b"/>
  <p:tag name="KSO_WM_UNIT_USESOURCEFORMAT_APPLY" val="0"/>
  <p:tag name="KSO_WM_UNIT_VALUE" val="10"/>
</p:tagLst>
</file>

<file path=ppt/tags/tag1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1_1"/>
  <p:tag name="KSO_WM_UNIT_INDEX" val="1_1_1"/>
  <p:tag name="KSO_WM_UNIT_LAYERLEVEL" val="1_1_1"/>
  <p:tag name="KSO_WM_UNIT_PRESET_TEXT" val="01"/>
  <p:tag name="KSO_WM_UNIT_SUBTYPE" val="d"/>
  <p:tag name="KSO_WM_UNIT_TEXT_FILL_FORE_SCHEMECOLOR_INDEX" val="6"/>
  <p:tag name="KSO_WM_UNIT_TEXT_FORE_SCHEMECOLOR_INDEX" val="6"/>
  <p:tag name="KSO_WM_UNIT_TEXT_SHADOW_SCHEMECOLOR_INDEX" val="5"/>
  <p:tag name="KSO_WM_UNIT_TYPE" val="l_h_i"/>
  <p:tag name="KSO_WM_UNIT_USESOURCEFORMAT_APPLY" val="0"/>
</p:tagLst>
</file>

<file path=ppt/tags/tag1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1_1"/>
  <p:tag name="KSO_WM_UNIT_INDEX" val="1_1_1"/>
  <p:tag name="KSO_WM_UNIT_ISCONTENTSTITLE" val="0"/>
  <p:tag name="KSO_WM_UNIT_ISNUMDGMTITLE" val="0"/>
  <p:tag name="KSO_WM_UNIT_LAYERLEVEL" val="1_1_1"/>
  <p:tag name="KSO_WM_UNIT_NOCLEAR" val="0"/>
  <p:tag name="KSO_WM_UNIT_PRESET_TEXT" val="单击输入目录标题"/>
  <p:tag name="KSO_WM_UNIT_TEXT_FILL_FORE_SCHEMECOLOR_INDEX" val="2"/>
  <p:tag name="KSO_WM_UNIT_TEXT_FILL_TYPE" val="1"/>
  <p:tag name="KSO_WM_UNIT_TYPE" val="l_h_a"/>
  <p:tag name="KSO_WM_UNIT_USESOURCEFORMAT_APPLY" val="0"/>
  <p:tag name="KSO_WM_UNIT_VALUE" val="10"/>
</p:tagLst>
</file>

<file path=ppt/tags/tag11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1_2"/>
  <p:tag name="KSO_WM_UNIT_INDEX" val="1_1_2"/>
  <p:tag name="KSO_WM_UNIT_LAYERLEVEL" val="1_1_1"/>
  <p:tag name="KSO_WM_UNIT_LINE_FORE_SCHEMECOLOR_INDEX" val="6"/>
  <p:tag name="KSO_WM_UNIT_TYPE" val="l_h_i"/>
  <p:tag name="KSO_WM_UNIT_USESOURCEFORMAT_APPLY" val="0"/>
</p:tagLst>
</file>

<file path=ppt/tags/tag11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2_1"/>
  <p:tag name="KSO_WM_UNIT_INDEX" val="1_2_1"/>
  <p:tag name="KSO_WM_UNIT_LAYERLEVEL" val="1_1_1"/>
  <p:tag name="KSO_WM_UNIT_PRESET_TEXT" val="02"/>
  <p:tag name="KSO_WM_UNIT_SUBTYPE" val="d"/>
  <p:tag name="KSO_WM_UNIT_TEXT_FILL_FORE_SCHEMECOLOR_INDEX" val="6"/>
  <p:tag name="KSO_WM_UNIT_TEXT_FORE_SCHEMECOLOR_INDEX" val="6"/>
  <p:tag name="KSO_WM_UNIT_TEXT_SHADOW_SCHEMECOLOR_INDEX" val="5"/>
  <p:tag name="KSO_WM_UNIT_TYPE" val="l_h_i"/>
  <p:tag name="KSO_WM_UNIT_USESOURCEFORMAT_APPLY" val="0"/>
</p:tagLst>
</file>

<file path=ppt/tags/tag11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2_1"/>
  <p:tag name="KSO_WM_UNIT_INDEX" val="1_2_1"/>
  <p:tag name="KSO_WM_UNIT_ISCONTENTSTITLE" val="0"/>
  <p:tag name="KSO_WM_UNIT_ISNUMDGMTITLE" val="0"/>
  <p:tag name="KSO_WM_UNIT_LAYERLEVEL" val="1_1_1"/>
  <p:tag name="KSO_WM_UNIT_NOCLEAR" val="0"/>
  <p:tag name="KSO_WM_UNIT_PRESET_TEXT" val="单击输入目录标题"/>
  <p:tag name="KSO_WM_UNIT_TEXT_FILL_FORE_SCHEMECOLOR_INDEX" val="2"/>
  <p:tag name="KSO_WM_UNIT_TEXT_FILL_TYPE" val="1"/>
  <p:tag name="KSO_WM_UNIT_TYPE" val="l_h_a"/>
  <p:tag name="KSO_WM_UNIT_USESOURCEFORMAT_APPLY" val="0"/>
  <p:tag name="KSO_WM_UNIT_VALUE" val="10"/>
</p:tagLst>
</file>

<file path=ppt/tags/tag11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2_2"/>
  <p:tag name="KSO_WM_UNIT_INDEX" val="1_2_2"/>
  <p:tag name="KSO_WM_UNIT_LAYERLEVEL" val="1_1_1"/>
  <p:tag name="KSO_WM_UNIT_LINE_FORE_SCHEMECOLOR_INDEX" val="6"/>
  <p:tag name="KSO_WM_UNIT_TYPE" val="l_h_i"/>
  <p:tag name="KSO_WM_UNIT_USESOURCEFORMAT_APPLY" val="0"/>
</p:tagLst>
</file>

<file path=ppt/tags/tag11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3_1"/>
  <p:tag name="KSO_WM_UNIT_INDEX" val="1_3_1"/>
  <p:tag name="KSO_WM_UNIT_LAYERLEVEL" val="1_1_1"/>
  <p:tag name="KSO_WM_UNIT_PRESET_TEXT" val="03"/>
  <p:tag name="KSO_WM_UNIT_SUBTYPE" val="d"/>
  <p:tag name="KSO_WM_UNIT_TEXT_FILL_FORE_SCHEMECOLOR_INDEX" val="6"/>
  <p:tag name="KSO_WM_UNIT_TEXT_FORE_SCHEMECOLOR_INDEX" val="6"/>
  <p:tag name="KSO_WM_UNIT_TEXT_SHADOW_SCHEMECOLOR_INDEX" val="5"/>
  <p:tag name="KSO_WM_UNIT_TYPE" val="l_h_i"/>
  <p:tag name="KSO_WM_UNIT_USESOURCEFORMAT_APPLY" val="0"/>
</p:tagLst>
</file>

<file path=ppt/tags/tag11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3_1"/>
  <p:tag name="KSO_WM_UNIT_INDEX" val="1_3_1"/>
  <p:tag name="KSO_WM_UNIT_ISCONTENTSTITLE" val="0"/>
  <p:tag name="KSO_WM_UNIT_ISNUMDGMTITLE" val="0"/>
  <p:tag name="KSO_WM_UNIT_LAYERLEVEL" val="1_1_1"/>
  <p:tag name="KSO_WM_UNIT_NOCLEAR" val="0"/>
  <p:tag name="KSO_WM_UNIT_PRESET_TEXT" val="单击输入目录标题"/>
  <p:tag name="KSO_WM_UNIT_TEXT_FILL_FORE_SCHEMECOLOR_INDEX" val="2"/>
  <p:tag name="KSO_WM_UNIT_TEXT_FILL_TYPE" val="1"/>
  <p:tag name="KSO_WM_UNIT_TYPE" val="l_h_a"/>
  <p:tag name="KSO_WM_UNIT_USESOURCEFORMAT_APPLY" val="0"/>
  <p:tag name="KSO_WM_UNIT_VALUE" val="10"/>
</p:tagLst>
</file>

<file path=ppt/tags/tag12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3_2"/>
  <p:tag name="KSO_WM_UNIT_INDEX" val="1_3_2"/>
  <p:tag name="KSO_WM_UNIT_LAYERLEVEL" val="1_1_1"/>
  <p:tag name="KSO_WM_UNIT_LINE_FORE_SCHEMECOLOR_INDEX" val="6"/>
  <p:tag name="KSO_WM_UNIT_TYPE" val="l_h_i"/>
  <p:tag name="KSO_WM_UNIT_USESOURCEFORMAT_APPLY" val="0"/>
</p:tagLst>
</file>

<file path=ppt/tags/tag12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4_1"/>
  <p:tag name="KSO_WM_UNIT_INDEX" val="1_4_1"/>
  <p:tag name="KSO_WM_UNIT_LAYERLEVEL" val="1_1_1"/>
  <p:tag name="KSO_WM_UNIT_PRESET_TEXT" val="04"/>
  <p:tag name="KSO_WM_UNIT_SUBTYPE" val="d"/>
  <p:tag name="KSO_WM_UNIT_TEXT_FILL_FORE_SCHEMECOLOR_INDEX" val="6"/>
  <p:tag name="KSO_WM_UNIT_TEXT_FORE_SCHEMECOLOR_INDEX" val="6"/>
  <p:tag name="KSO_WM_UNIT_TEXT_SHADOW_SCHEMECOLOR_INDEX" val="5"/>
  <p:tag name="KSO_WM_UNIT_TYPE" val="l_h_i"/>
  <p:tag name="KSO_WM_UNIT_USESOURCEFORMAT_APPLY" val="0"/>
</p:tagLst>
</file>

<file path=ppt/tags/tag12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4_1"/>
  <p:tag name="KSO_WM_UNIT_INDEX" val="1_4_1"/>
  <p:tag name="KSO_WM_UNIT_ISCONTENTSTITLE" val="0"/>
  <p:tag name="KSO_WM_UNIT_ISNUMDGMTITLE" val="0"/>
  <p:tag name="KSO_WM_UNIT_LAYERLEVEL" val="1_1_1"/>
  <p:tag name="KSO_WM_UNIT_NOCLEAR" val="0"/>
  <p:tag name="KSO_WM_UNIT_PRESET_TEXT" val="单击输入目录标题"/>
  <p:tag name="KSO_WM_UNIT_TEXT_FILL_FORE_SCHEMECOLOR_INDEX" val="2"/>
  <p:tag name="KSO_WM_UNIT_TEXT_FILL_TYPE" val="1"/>
  <p:tag name="KSO_WM_UNIT_TYPE" val="l_h_a"/>
  <p:tag name="KSO_WM_UNIT_USESOURCEFORMAT_APPLY" val="0"/>
  <p:tag name="KSO_WM_UNIT_VALUE" val="10"/>
</p:tagLst>
</file>

<file path=ppt/tags/tag12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4_2"/>
  <p:tag name="KSO_WM_UNIT_INDEX" val="1_4_2"/>
  <p:tag name="KSO_WM_UNIT_LAYERLEVEL" val="1_1_1"/>
  <p:tag name="KSO_WM_UNIT_LINE_FORE_SCHEMECOLOR_INDEX" val="6"/>
  <p:tag name="KSO_WM_UNIT_TYPE" val="l_h_i"/>
  <p:tag name="KSO_WM_UNIT_USESOURCEFORMAT_APPLY" val="0"/>
</p:tagLst>
</file>

<file path=ppt/tags/tag12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5_1"/>
  <p:tag name="KSO_WM_UNIT_INDEX" val="1_5_1"/>
  <p:tag name="KSO_WM_UNIT_LAYERLEVEL" val="1_1_1"/>
  <p:tag name="KSO_WM_UNIT_PRESET_TEXT" val="05"/>
  <p:tag name="KSO_WM_UNIT_SUBTYPE" val="d"/>
  <p:tag name="KSO_WM_UNIT_TEXT_FILL_FORE_SCHEMECOLOR_INDEX" val="6"/>
  <p:tag name="KSO_WM_UNIT_TEXT_FORE_SCHEMECOLOR_INDEX" val="6"/>
  <p:tag name="KSO_WM_UNIT_TEXT_SHADOW_SCHEMECOLOR_INDEX" val="5"/>
  <p:tag name="KSO_WM_UNIT_TYPE" val="l_h_i"/>
  <p:tag name="KSO_WM_UNIT_USESOURCEFORMAT_APPLY" val="0"/>
</p:tagLst>
</file>

<file path=ppt/tags/tag12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5_1"/>
  <p:tag name="KSO_WM_UNIT_INDEX" val="1_5_1"/>
  <p:tag name="KSO_WM_UNIT_ISCONTENTSTITLE" val="0"/>
  <p:tag name="KSO_WM_UNIT_ISNUMDGMTITLE" val="0"/>
  <p:tag name="KSO_WM_UNIT_LAYERLEVEL" val="1_1_1"/>
  <p:tag name="KSO_WM_UNIT_NOCLEAR" val="0"/>
  <p:tag name="KSO_WM_UNIT_PRESET_TEXT" val="单击输入目录标题"/>
  <p:tag name="KSO_WM_UNIT_TEXT_FILL_FORE_SCHEMECOLOR_INDEX" val="2"/>
  <p:tag name="KSO_WM_UNIT_TEXT_FILL_TYPE" val="1"/>
  <p:tag name="KSO_WM_UNIT_TYPE" val="l_h_a"/>
  <p:tag name="KSO_WM_UNIT_USESOURCEFORMAT_APPLY" val="0"/>
  <p:tag name="KSO_WM_UNIT_VALUE" val="10"/>
</p:tagLst>
</file>

<file path=ppt/tags/tag1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5_2"/>
  <p:tag name="KSO_WM_UNIT_INDEX" val="1_5_2"/>
  <p:tag name="KSO_WM_UNIT_LAYERLEVEL" val="1_1_1"/>
  <p:tag name="KSO_WM_UNIT_LINE_FORE_SCHEMECOLOR_INDEX" val="6"/>
  <p:tag name="KSO_WM_UNIT_TYPE" val="l_h_i"/>
  <p:tag name="KSO_WM_UNIT_USESOURCEFORMAT_APPLY" val="0"/>
</p:tagLst>
</file>

<file path=ppt/tags/tag12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gradient&quot;:[{&quot;brightness&quot;:0,&quot;colorType&quot;:1,&quot;foreColorIndex&quot;:5,&quot;pos&quot;:0,&quot;transparency&quot;:0},{&quot;brightness&quot;:0,&quot;colorType&quot;:1,&quot;foreColorIndex&quot;:6,&quot;pos&quot;:0.5,&quot;transparency&quot;:0},{&quot;brightness&quot;:0,&quot;colorType&quot;:1,&quot;foreColorIndex&quot;:6,&quot;pos&quot;:0.75,&quot;transparency&quot;:1}],&quot;type&quot;:3},&quot;glow&quot;:{&quot;colorType&quot;:0},&quot;line&quot;:{&quot;gradient&quot;:[{&quot;brightness&quot;:0,&quot;colorType&quot;:1,&quot;foreColorIndex&quot;:5,&quot;pos&quot;:0,&quot;transparency&quot;:0},{&quot;brightness&quot;:0,&quot;colorType&quot;:1,&quot;foreColorIndex&quot;:6,&quot;pos&quot;:0.550000011920929,&quot;transparency&quot;:0},{&quot;brightness&quot;:0,&quot;colorType&quot;:1,&quot;foreColorIndex&quot;:6,&quot;pos&quot;:0.800000011920929,&quot;transparency&quot;:1}],&quot;type&quot;:2},&quot;shadow&quot;:{&quot;brightness&quot;:-0.5,&quot;colorType&quot;:1,&quot;foreColorIndex&quot;:5,&quot;transparency&quot;:0.75},&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6_1"/>
  <p:tag name="KSO_WM_UNIT_INDEX" val="1_6_1"/>
  <p:tag name="KSO_WM_UNIT_LAYERLEVEL" val="1_1_1"/>
  <p:tag name="KSO_WM_UNIT_PRESET_TEXT" val="06"/>
  <p:tag name="KSO_WM_UNIT_SUBTYPE" val="d"/>
  <p:tag name="KSO_WM_UNIT_TEXT_FILL_FORE_SCHEMECOLOR_INDEX" val="6"/>
  <p:tag name="KSO_WM_UNIT_TEXT_FORE_SCHEMECOLOR_INDEX" val="6"/>
  <p:tag name="KSO_WM_UNIT_TEXT_SHADOW_SCHEMECOLOR_INDEX" val="5"/>
  <p:tag name="KSO_WM_UNIT_TYPE" val="l_h_i"/>
  <p:tag name="KSO_WM_UNIT_USESOURCEFORMAT_APPLY" val="0"/>
</p:tagLst>
</file>

<file path=ppt/tags/tag12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a*1_6_1"/>
  <p:tag name="KSO_WM_UNIT_INDEX" val="1_6_1"/>
  <p:tag name="KSO_WM_UNIT_ISCONTENTSTITLE" val="0"/>
  <p:tag name="KSO_WM_UNIT_ISNUMDGMTITLE" val="0"/>
  <p:tag name="KSO_WM_UNIT_LAYERLEVEL" val="1_1_1"/>
  <p:tag name="KSO_WM_UNIT_NOCLEAR" val="0"/>
  <p:tag name="KSO_WM_UNIT_PRESET_TEXT" val="单击输入目录标题"/>
  <p:tag name="KSO_WM_UNIT_TEXT_FILL_FORE_SCHEMECOLOR_INDEX" val="2"/>
  <p:tag name="KSO_WM_UNIT_TEXT_FILL_TYPE" val="1"/>
  <p:tag name="KSO_WM_UNIT_TYPE" val="l_h_a"/>
  <p:tag name="KSO_WM_UNIT_USESOURCEFORMAT_APPLY" val="0"/>
  <p:tag name="KSO_WM_UNIT_VALUE" val="10"/>
</p:tagLst>
</file>

<file path=ppt/tags/tag129.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6,&quot;pos&quot;:0,&quot;transparency&quot;:1},{&quot;brightness&quot;:0,&quot;colorType&quot;:1,&quot;foreColorIndex&quot;:5,&quot;pos&quot;:1,&quot;transparency&quot;:0},{&quot;brightness&quot;:0,&quot;colorType&quot;:1,&quot;foreColorIndex&quot;:6,&quot;pos&quot;:0.6100000143051147,&quot;transparency&quot;:0.30000001192092896}],&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77.54999999999995,&quot;width&quot;:514.8991338582678}"/>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6*l_h_i*1_6_2"/>
  <p:tag name="KSO_WM_UNIT_INDEX" val="1_6_2"/>
  <p:tag name="KSO_WM_UNIT_LAYERLEVEL" val="1_1_1"/>
  <p:tag name="KSO_WM_UNIT_LINE_FORE_SCHEMECOLOR_INDEX" val="6"/>
  <p:tag name="KSO_WM_UNIT_TYPE" val="l_h_i"/>
  <p:tag name="KSO_WM_UNIT_USESOURCEFORMAT_APPLY" val="0"/>
</p:tagLst>
</file>

<file path=ppt/tags/tag130.xml><?xml version="1.0" encoding="utf-8"?>
<p:tagLst xmlns:p="http://schemas.openxmlformats.org/presentationml/2006/main">
  <p:tag name="KSO_WM_BEAUTIFY_FLAG" val="#wm#"/>
  <p:tag name="KSO_WM_DIAGRAM_GROUP_CODE" val="l1-1"/>
  <p:tag name="KSO_WM_SLIDE_DIAGTYPE" val="l"/>
  <p:tag name="KSO_WM_SLIDE_ID" val="custom20230990_6"/>
  <p:tag name="KSO_WM_SLIDE_INDEX" val="6"/>
  <p:tag name="KSO_WM_SLIDE_ITEM_CNT" val="6"/>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1.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32.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1"/>
  <p:tag name="KSO_WM_UNIT_TYPE" val="e"/>
  <p:tag name="KSO_WM_UNIT_VALUE" val="13"/>
</p:tagLst>
</file>

<file path=ppt/tags/tag133.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5_4*l_h_i*1_1_1"/>
  <p:tag name="KSO_WM_UNIT_INDEX" val="1_1_1"/>
  <p:tag name="KSO_WM_UNIT_LAYERLEVEL" val="1_1_1"/>
  <p:tag name="KSO_WM_UNIT_PRESET_TEXT" val="添加标题"/>
  <p:tag name="KSO_WM_UNIT_SHADOW_SCHEMECOLOR_INDEX" val="5"/>
  <p:tag name="KSO_WM_UNIT_TEXT_FILL_FORE_SCHEMECOLOR_INDEX" val="2"/>
  <p:tag name="KSO_WM_UNIT_TEXT_FILL_TYPE" val="1"/>
  <p:tag name="KSO_WM_UNIT_TYPE" val="l_h_i"/>
  <p:tag name="KSO_WM_UNIT_USESOURCEFORMAT_APPLY" val="0"/>
</p:tagLst>
</file>

<file path=ppt/tags/tag13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5_4*l_h_i*1_2_1"/>
  <p:tag name="KSO_WM_UNIT_INDEX" val="1_2_1"/>
  <p:tag name="KSO_WM_UNIT_LAYERLEVEL" val="1_1_1"/>
  <p:tag name="KSO_WM_UNIT_PRESET_TEXT" val="添加标题"/>
  <p:tag name="KSO_WM_UNIT_SHADOW_SCHEMECOLOR_INDEX" val="6"/>
  <p:tag name="KSO_WM_UNIT_TEXT_FILL_FORE_SCHEMECOLOR_INDEX" val="2"/>
  <p:tag name="KSO_WM_UNIT_TEXT_FILL_TYPE" val="1"/>
  <p:tag name="KSO_WM_UNIT_TYPE" val="l_h_i"/>
  <p:tag name="KSO_WM_UNIT_USESOURCEFORMAT_APPLY" val="0"/>
</p:tagLst>
</file>

<file path=ppt/tags/tag136.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85_4*l_h_i*1_4_1"/>
  <p:tag name="KSO_WM_UNIT_INDEX" val="1_4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137.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485_4*l_h_i*1_3_1"/>
  <p:tag name="KSO_WM_UNIT_INDEX" val="1_3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13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3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142.xml><?xml version="1.0" encoding="utf-8"?>
<p:tagLst xmlns:p="http://schemas.openxmlformats.org/presentationml/2006/main">
  <p:tag name="KSO_WM_TEMPLATE_CATEGORY" val="custom"/>
  <p:tag name="KSO_WM_TEMPLATE_INDEX" val="20230990"/>
</p:tagLst>
</file>

<file path=ppt/tags/tag14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1_1"/>
  <p:tag name="KSO_WM_UNIT_INDEX" val="1_1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4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1_2"/>
  <p:tag name="KSO_WM_UNIT_INDEX" val="1_1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1_1"/>
  <p:tag name="KSO_WM_UNIT_INDEX" val="1_1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146.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2_1"/>
  <p:tag name="KSO_WM_UNIT_INDEX" val="1_2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2_2"/>
  <p:tag name="KSO_WM_UNIT_INDEX" val="1_2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2_1"/>
  <p:tag name="KSO_WM_UNIT_INDEX" val="1_2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14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3_1"/>
  <p:tag name="KSO_WM_UNIT_INDEX" val="1_3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5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3_2"/>
  <p:tag name="KSO_WM_UNIT_INDEX" val="1_3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5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3_1"/>
  <p:tag name="KSO_WM_UNIT_INDEX" val="1_3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152.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15000000596046448,&quot;colorType&quot;:1,&quot;foreColorIndex&quot;:14,&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3*l_h_i*1_4_1"/>
  <p:tag name="KSO_WM_UNIT_INDEX" val="1_4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53.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1,&quot;foreColorIndex&quot;:5,&quot;transparency&quot;:0.55000001192092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HIGHLIGHT" val="0"/>
  <p:tag name="KSO_WM_UNIT_ID" val="diagram20231309_3*l_h_i*1_4_2"/>
  <p:tag name="KSO_WM_UNIT_INDEX" val="1_4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67.9745788574219,&quot;width&quot;:863.4819946289062}"/>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3*l_h_f*1_4_1"/>
  <p:tag name="KSO_WM_UNIT_INDEX" val="1_4_1"/>
  <p:tag name="KSO_WM_UNIT_LAYERLEVEL" val="1_1_1"/>
  <p:tag name="KSO_WM_UNIT_NOCLEAR" val="0"/>
  <p:tag name="KSO_WM_UNIT_PRESET_TEXT" val="单击此处输入你的正文，文字是您思想的提炼，为了最终演示发布的良好效果，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120"/>
</p:tagLst>
</file>

<file path=ppt/tags/tag1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1_1"/>
  <p:tag name="KSO_WM_UNIT_INDEX" val="1_1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5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2_1"/>
  <p:tag name="KSO_WM_UNIT_INDEX" val="1_2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5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3_1"/>
  <p:tag name="KSO_WM_UNIT_INDEX" val="1_3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5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60.25,&quot;width&quot;:340.45001220703125}"/>
  <p:tag name="KSO_WM_TAG_VERSION" val="3.0"/>
  <p:tag name="KSO_WM_TEMPLATE_CATEGORY" val="diagram"/>
  <p:tag name="KSO_WM_TEMPLATE_INDEX" val="20231255"/>
  <p:tag name="KSO_WM_UNIT_COMPATIBLE" val="0"/>
  <p:tag name="KSO_WM_UNIT_DIAGRAM_ISNUMVISUAL" val="0"/>
  <p:tag name="KSO_WM_UNIT_DIAGRAM_ISREFERUNIT" val="0"/>
  <p:tag name="KSO_WM_UNIT_HIGHLIGHT" val="0"/>
  <p:tag name="KSO_WM_UNIT_ID" val="diagram20231255_3*l_h_f*1_4_1"/>
  <p:tag name="KSO_WM_UNIT_INDEX" val="1_4_1"/>
  <p:tag name="KSO_WM_UNIT_LAYERLEVEL" val="1_1_1"/>
  <p:tag name="KSO_WM_UNIT_NOCLEAR" val="0"/>
  <p:tag name="KSO_WM_UNIT_PRESET_TEXT" val="单击此处添加文本具体内容，简明扼要地阐述您的观点根据需要可酌情增减文字添加文本"/>
  <p:tag name="KSO_WM_UNIT_SUBTYPE" val="a"/>
  <p:tag name="KSO_WM_UNIT_TEXT_FILL_FORE_SCHEMECOLOR_INDEX" val="13"/>
  <p:tag name="KSO_WM_UNIT_TEXT_FILL_TYPE" val="1"/>
  <p:tag name="KSO_WM_UNIT_TYPE" val="l_h_f"/>
  <p:tag name="KSO_WM_UNIT_USESOURCEFORMAT_APPLY" val="0"/>
  <p:tag name="KSO_WM_UNIT_VALUE" val="175"/>
</p:tagLst>
</file>

<file path=ppt/tags/tag159.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Lst>
</file>

<file path=ppt/tags/tag16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165.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6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16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6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7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0.18463134765625,&quot;width&quot;:859.9577026367188}"/>
  <p:tag name="KSO_WM_TAG_VERSION" val="3.0"/>
  <p:tag name="KSO_WM_TEMPLATE_CATEGORY" val="diagram"/>
  <p:tag name="KSO_WM_TEMPLATE_INDEX" val="20231351"/>
  <p:tag name="KSO_WM_UNIT_COMPATIBLE" val="0"/>
  <p:tag name="KSO_WM_UNIT_DIAGRAM_ISNUMVISUAL" val="0"/>
  <p:tag name="KSO_WM_UNIT_DIAGRAM_ISREFERUNIT" val="0"/>
  <p:tag name="KSO_WM_UNIT_HIGHLIGHT" val="0"/>
  <p:tag name="KSO_WM_UNIT_ID" val="diagram20231351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
  <p:tag name="KSO_WM_UNIT_TEXT_FILL_TYPE" val="1"/>
  <p:tag name="KSO_WM_UNIT_TYPE" val="l_h_f"/>
  <p:tag name="KSO_WM_UNIT_USESOURCEFORMAT_APPLY" val="0"/>
  <p:tag name="KSO_WM_UNIT_VALUE" val="36"/>
</p:tagLst>
</file>

<file path=ppt/tags/tag171.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172.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2"/>
  <p:tag name="KSO_WM_UNIT_TYPE" val="e"/>
  <p:tag name="KSO_WM_UNIT_VALUE" val="13"/>
</p:tagLst>
</file>

<file path=ppt/tags/tag173.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174.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75.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quot;type&quot;:1},&quot;glow&quot;:{&quot;colorType&quot;:0},&quot;line&quot;:{&quot;type&quot;:0},&quot;shadow&quot;:{&quot;brightness&quot;:0,&quot;colorType&quot;:1,&quot;foreColorIndex&quot;:7,&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3"/>
  <p:tag name="KSO_WM_UNIT_INDEX" val="1_3_3"/>
  <p:tag name="KSO_WM_UNIT_LAYERLEVEL" val="1_1_1"/>
  <p:tag name="KSO_WM_UNIT_SHADOW_SCHEMECOLOR_INDEX" val="7"/>
  <p:tag name="KSO_WM_UNIT_TEXT_FILL_FORE_SCHEMECOLOR_INDEX" val="2"/>
  <p:tag name="KSO_WM_UNIT_TEXT_FILL_TYPE" val="1"/>
  <p:tag name="KSO_WM_UNIT_TYPE" val="l_h_i"/>
  <p:tag name="KSO_WM_UNIT_USESOURCEFORMAT_APPLY" val="0"/>
</p:tagLst>
</file>

<file path=ppt/tags/tag176.xml><?xml version="1.0" encoding="utf-8"?>
<p:tagLst xmlns:p="http://schemas.openxmlformats.org/presentationml/2006/main">
  <p:tag name="KSO_WM_BEAUTIFY_FLAG" val="#wm#"/>
  <p:tag name="KSO_WM_DIAGRAM_COLOR_MATCH_VALUE" val="{&quot;shape&quot;:{&quot;fill&quot;:{&quot;solid&quot;:{&quot;brightness&quot;:-0.25,&quot;colorType&quot;:1,&quot;foreColorIndex&quot;:7,&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01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7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3_1"/>
  <p:tag name="KSO_WM_UNIT_INDEX" val="1_3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78.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7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quot;colorType&quot;:1,&quot;foreColorIndex&quot;:5,&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3"/>
  <p:tag name="KSO_WM_UNIT_INDEX" val="1_1_3"/>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MATCH_VALUE" val="{&quot;shape&quot;:{&quot;fill&quot;:{&quot;solid&quot;:{&quot;brightness&quot;:-0.25,&quot;colorType&quot;:1,&quot;foreColorIndex&quot;:5,&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1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8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1_1"/>
  <p:tag name="KSO_WM_UNIT_INDEX" val="1_1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82.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quot;colorType&quot;:1,&quot;foreColorIndex&quot;:6,&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3"/>
  <p:tag name="KSO_WM_UNIT_INDEX" val="1_2_3"/>
  <p:tag name="KSO_WM_UNIT_LAYERLEVEL" val="1_1_1"/>
  <p:tag name="KSO_WM_UNIT_SHADOW_SCHEMECOLOR_INDEX" val="6"/>
  <p:tag name="KSO_WM_UNIT_TEXT_FILL_FORE_SCHEMECOLOR_INDEX" val="2"/>
  <p:tag name="KSO_WM_UNIT_TEXT_FILL_TYPE" val="1"/>
  <p:tag name="KSO_WM_UNIT_TYPE" val="l_h_i"/>
  <p:tag name="KSO_WM_UNIT_USESOURCEFORMAT_APPLY" val="0"/>
</p:tagLst>
</file>

<file path=ppt/tags/tag184.xml><?xml version="1.0" encoding="utf-8"?>
<p:tagLst xmlns:p="http://schemas.openxmlformats.org/presentationml/2006/main">
  <p:tag name="KSO_WM_BEAUTIFY_FLAG" val="#wm#"/>
  <p:tag name="KSO_WM_DIAGRAM_COLOR_MATCH_VALUE" val="{&quot;shape&quot;:{&quot;fill&quot;:{&quot;solid&quot;:{&quot;brightness&quot;:-0.25,&quot;colorType&quot;:1,&quot;foreColorIndex&quot;:6,&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01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2_1"/>
  <p:tag name="KSO_WM_UNIT_INDEX" val="1_2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86.xml><?xml version="1.0" encoding="utf-8"?>
<p:tagLst xmlns:p="http://schemas.openxmlformats.org/presentationml/2006/main">
  <p:tag name="KSO_WM_BEAUTIFY_FLAG" val="#wm#"/>
  <p:tag name="KSO_WM_DIAGRAM_COLOR_MATCH_VALUE" val="{&quot;shape&quot;:{&quot;fill&quot;:{&quot;solid&quot;:{&quot;brightness&quot;:0,&quot;colorType&quot;:2,&quot;rgb&quot;:&quot;#f2f2f2&quot;,&quot;transparency&quot;:0},&quot;type&quot;:1},&quot;glow&quot;:{&quot;colorType&quot;:0},&quot;line&quot;:{&quot;type&quot;:0},&quot;shadow&quot;:{&quot;brightness&quot;:0,&quot;colorType&quot;:2,&quot;rgb&quot;:&quot;#000000&quot;,&quot;transparency&quot;:0.7699999809265137},&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87.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quot;colorType&quot;:1,&quot;foreColorIndex&quot;:8,&quot;transparency&quot;:0.6899999976158142},&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3"/>
  <p:tag name="KSO_WM_UNIT_INDEX" val="1_4_3"/>
  <p:tag name="KSO_WM_UNIT_LAYERLEVEL" val="1_1_1"/>
  <p:tag name="KSO_WM_UNIT_SHADOW_SCHEMECOLOR_INDEX" val="8"/>
  <p:tag name="KSO_WM_UNIT_TEXT_FILL_FORE_SCHEMECOLOR_INDEX" val="2"/>
  <p:tag name="KSO_WM_UNIT_TEXT_FILL_TYPE" val="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MATCH_VALUE" val="{&quot;shape&quot;:{&quot;fill&quot;:{&quot;solid&quot;:{&quot;brightness&quot;:-0.25,&quot;colorType&quot;:1,&quot;foreColorIndex&quot;:8,&quot;transparency&quot;:0},&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01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8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20000000298023224,&quot;colorType&quot;:1,&quot;foreColorIndex&quot;:1,&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5,&quot;width&quot;:863.0999145507812}"/>
  <p:tag name="KSO_WM_TAG_VERSION" val="3.0"/>
  <p:tag name="KSO_WM_TEMPLATE_CATEGORY" val="diagram"/>
  <p:tag name="KSO_WM_TEMPLATE_INDEX" val="20231301"/>
  <p:tag name="KSO_WM_UNIT_COMPATIBLE" val="0"/>
  <p:tag name="KSO_WM_UNIT_DIAGRAM_ISNUMVISUAL" val="0"/>
  <p:tag name="KSO_WM_UNIT_DIAGRAM_ISREFERUNIT" val="0"/>
  <p:tag name="KSO_WM_UNIT_HIGHLIGHT" val="0"/>
  <p:tag name="KSO_WM_UNIT_ID" val="diagram20231301_3*l_h_f*1_4_1"/>
  <p:tag name="KSO_WM_UNIT_INDEX" val="1_4_1"/>
  <p:tag name="KSO_WM_UNIT_LAYERLEVEL" val="1_1_1"/>
  <p:tag name="KSO_WM_UNIT_NOCLEAR" val="0"/>
  <p:tag name="KSO_WM_UNIT_PRESET_TEXT" val="此输入你的智能图形项正文，文字是您思想的提炼，请尽量言简意赅的阐述观点"/>
  <p:tag name="KSO_WM_UNIT_SUBTYPE" val="a"/>
  <p:tag name="KSO_WM_UNIT_TEXT_FILL_FORE_SCHEMECOLOR_INDEX" val="1"/>
  <p:tag name="KSO_WM_UNIT_TEXT_FILL_TYPE" val="1"/>
  <p:tag name="KSO_WM_UNIT_TYPE" val="l_h_f"/>
  <p:tag name="KSO_WM_UNIT_USESOURCEFORMAT_APPLY" val="0"/>
</p:tagLst>
</file>

<file path=ppt/tags/tag190.xml><?xml version="1.0" encoding="utf-8"?>
<p:tagLst xmlns:p="http://schemas.openxmlformats.org/presentationml/2006/main">
  <p:tag name="KSO_WM_TEMPLATE_CATEGORY" val="custom"/>
  <p:tag name="KSO_WM_TEMPLATE_INDEX" val="20230990"/>
</p:tagLst>
</file>

<file path=ppt/tags/tag191.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5,&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9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20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9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94.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6,&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95.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20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96.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197.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7,&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MATCH_VALUE" val="{&quot;shape&quot;:{&quot;fill&quot;:{&quot;solid&quot;:{&quot;brightness&quot;:0,&quot;colorType&quot;:1,&quot;foreColorIndex&quot;:7,&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20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9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00.xml><?xml version="1.0" encoding="utf-8"?>
<p:tagLst xmlns:p="http://schemas.openxmlformats.org/presentationml/2006/main">
  <p:tag name="KSO_WM_BEAUTIFY_FLAG" val="#wm#"/>
  <p:tag name="KSO_WM_DIAGRAM_COLOR_MATCH_VALUE" val="{&quot;shape&quot;:{&quot;fill&quot;:{&quot;solid&quot;:{&quot;brightness&quot;:0.800000011920929,&quot;colorType&quot;:1,&quot;foreColorIndex&quot;:8,&quot;transparency&quot;:0.80000001192092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201.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4000000059604645},&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20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20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15000000596046448,&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4.79998779296875,&quot;width&quot;:855.0528564453125}"/>
  <p:tag name="KSO_WM_TAG_VERSION" val="3.0"/>
  <p:tag name="KSO_WM_TEMPLATE_CATEGORY" val="diagram"/>
  <p:tag name="KSO_WM_TEMPLATE_INDEX" val="20231320"/>
  <p:tag name="KSO_WM_UNIT_COMPATIBLE" val="0"/>
  <p:tag name="KSO_WM_UNIT_DIAGRAM_ISNUMVISUAL" val="0"/>
  <p:tag name="KSO_WM_UNIT_DIAGRAM_ISREFERUNIT" val="0"/>
  <p:tag name="KSO_WM_UNIT_HIGHLIGHT" val="0"/>
  <p:tag name="KSO_WM_UNIT_ID" val="diagram2023132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33"/>
</p:tagLst>
</file>

<file path=ppt/tags/tag203.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1_1"/>
  <p:tag name="KSO_WM_UNIT_INDEX" val="1_1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04.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1_2"/>
  <p:tag name="KSO_WM_UNIT_INDEX" val="1_1_2"/>
  <p:tag name="KSO_WM_UNIT_LAYERLEVEL" val="1_1_1"/>
  <p:tag name="KSO_WM_UNIT_TEXT_FILL_FORE_SCHEMECOLOR_INDEX" val="13"/>
  <p:tag name="KSO_WM_UNIT_TEXT_FILL_TYPE" val="1"/>
  <p:tag name="KSO_WM_UNIT_TYPE" val="l_h_i"/>
  <p:tag name="KSO_WM_UNIT_USESOURCEFORMAT_APPLY" val="0"/>
</p:tagLst>
</file>

<file path=ppt/tags/tag205.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2_1"/>
  <p:tag name="KSO_WM_UNIT_INDEX" val="1_2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0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2_2"/>
  <p:tag name="KSO_WM_UNIT_INDEX" val="1_2_2"/>
  <p:tag name="KSO_WM_UNIT_LAYERLEVEL" val="1_1_1"/>
  <p:tag name="KSO_WM_UNIT_TEXT_FILL_FORE_SCHEMECOLOR_INDEX" val="13"/>
  <p:tag name="KSO_WM_UNIT_TEXT_FILL_TYPE" val="1"/>
  <p:tag name="KSO_WM_UNIT_TYPE" val="l_h_i"/>
  <p:tag name="KSO_WM_UNIT_USESOURCEFORMAT_APPLY" val="0"/>
</p:tagLst>
</file>

<file path=ppt/tags/tag207.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3_1"/>
  <p:tag name="KSO_WM_UNIT_INDEX" val="1_3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0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3_2"/>
  <p:tag name="KSO_WM_UNIT_INDEX" val="1_3_2"/>
  <p:tag name="KSO_WM_UNIT_LAYERLEVEL" val="1_1_1"/>
  <p:tag name="KSO_WM_UNIT_TEXT_FILL_FORE_SCHEMECOLOR_INDEX" val="13"/>
  <p:tag name="KSO_WM_UNIT_TEXT_FILL_TYPE" val="1"/>
  <p:tag name="KSO_WM_UNIT_TYPE" val="l_h_i"/>
  <p:tag name="KSO_WM_UNIT_USESOURCEFORMAT_APPLY" val="0"/>
</p:tagLst>
</file>

<file path=ppt/tags/tag209.xml><?xml version="1.0" encoding="utf-8"?>
<p:tagLst xmlns:p="http://schemas.openxmlformats.org/presentationml/2006/main">
  <p:tag name="KSO_WM_BEAUTIFY_FLAG" val="#wm#"/>
  <p:tag name="KSO_WM_DIAGRAM_COLOR_MATCH_VALUE" val="{&quot;shape&quot;:{&quot;fill&quot;:{&quot;solid&quot;:{&quot;brightness&quot;:0,&quot;colorType&quot;:1,&quot;foreColorIndex&quot;:14,&quot;transparency&quot;:0},&quot;type&quot;:1},&quot;glow&quot;:{&quot;colorType&quot;:0},&quot;line&quot;:{&quot;type&quot;:0},&quot;shadow&quot;:{&quot;brightness&quot;:0,&quot;colorType&quot;:1,&quot;foreColorIndex&quot;:5,&quot;transparency&quot;:0.699999988079071},&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10_3*l_h_i*1_4_1"/>
  <p:tag name="KSO_WM_UNIT_INDEX" val="1_4_1"/>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10.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0,&quot;transparency&quot;:0},{&quot;brightness&quot;:-0.25,&quot;colorType&quot;:1,&quot;foreColorIndex&quot;:5,&quot;pos&quot;:1,&quot;transparency&quot;:0}],&quot;type&quot;:3},&quot;glow&quot;:{&quot;colorType&quot;:0},&quot;line&quot;:{&quot;type&quot;:0},&quot;shadow&quot;:{&quot;brightness&quot;:0,&quot;colorType&quot;:2,&quot;rgb&quot;:&quot;#4575f0&quot;,&quot;transparency&quot;:0.550000011920929},&quot;threeD&quot;:{&quot;curvedSurface&quot;:{&quot;brightness&quot;:0,&quot;colorType&quot;:2,&quot;rgb&quot;:&quot;#000000&quot;},&quot;depth&quot;:{&quot;colorType&quot;:0}}},&quot;text&quot;:{&quot;fill&quot;:{&quot;solid&quot;:{&quot;brightness&quot;:0.2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FILL_FORE_SCHEMECOLOR_INDEX" val="5"/>
  <p:tag name="KSO_WM_UNIT_HIGHLIGHT" val="0"/>
  <p:tag name="KSO_WM_UNIT_ID" val="diagram20231310_3*l_h_i*1_4_2"/>
  <p:tag name="KSO_WM_UNIT_INDEX" val="1_4_2"/>
  <p:tag name="KSO_WM_UNIT_LAYERLEVEL" val="1_1_1"/>
  <p:tag name="KSO_WM_UNIT_TEXT_FILL_FORE_SCHEMECOLOR_INDEX" val="13"/>
  <p:tag name="KSO_WM_UNIT_TEXT_FILL_TYPE" val="1"/>
  <p:tag name="KSO_WM_UNIT_TYPE" val="l_h_i"/>
  <p:tag name="KSO_WM_UNIT_USESOURCEFORMAT_APPLY" val="0"/>
</p:tagLst>
</file>

<file path=ppt/tags/tag21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1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1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1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GROUP_CODE" val="l1-1"/>
  <p:tag name="KSO_WM_DIAGRAM_MAX_ITEMCNT" val="6"/>
  <p:tag name="KSO_WM_DIAGRAM_MIN_ITEMCNT" val="2"/>
  <p:tag name="KSO_WM_DIAGRAM_VERSION" val="3"/>
  <p:tag name="KSO_WM_DIAGRAM_VIRTUALLY_FRAME" val="{&quot;height&quot;:373.45452880859375,&quot;width&quot;:860.2495727539062}"/>
  <p:tag name="KSO_WM_TAG_VERSION" val="3.0"/>
  <p:tag name="KSO_WM_TEMPLATE_CATEGORY" val="diagram"/>
  <p:tag name="KSO_WM_TEMPLATE_INDEX" val="20231310"/>
  <p:tag name="KSO_WM_UNIT_COMPATIBLE" val="0"/>
  <p:tag name="KSO_WM_UNIT_DIAGRAM_ISNUMVISUAL" val="0"/>
  <p:tag name="KSO_WM_UNIT_DIAGRAM_ISREFERUNIT" val="0"/>
  <p:tag name="KSO_WM_UNIT_HIGHLIGHT" val="0"/>
  <p:tag name="KSO_WM_UNIT_ID" val="diagram20231310_3*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15.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1"/>
  <p:tag name="KSO_WM_UNIT_INDEX" val="1_1"/>
  <p:tag name="KSO_WM_UNIT_LAYERLEVEL" val="1_1"/>
  <p:tag name="KSO_WM_UNIT_TYPE" val="l_i"/>
  <p:tag name="KSO_WM_UNIT_USESOURCEFORMAT_APPLY" val="0"/>
</p:tagLst>
</file>

<file path=ppt/tags/tag216.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999999761581421},{&quot;brightness&quot;:0,&quot;colorType&quot;:1,&quot;foreColorIndex&quot;:5,&quot;pos&quot;:0.25,&quot;transparency&quot;:1}],&quot;type&quot;:3},&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
  <p:tag name="KSO_WM_UNIT_INDEX" val="1_2"/>
  <p:tag name="KSO_WM_UNIT_LAYERLEVEL" val="1_1"/>
  <p:tag name="KSO_WM_UNIT_LINE_FILL_TYPE" val="2"/>
  <p:tag name="KSO_WM_UNIT_LINE_FORE_SCHEMECOLOR_INDEX" val="5"/>
  <p:tag name="KSO_WM_UNIT_TYPE" val="l_i"/>
  <p:tag name="KSO_WM_UNIT_USESOURCEFORMAT_APPLY" val="0"/>
</p:tagLst>
</file>

<file path=ppt/tags/tag217.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3"/>
  <p:tag name="KSO_WM_UNIT_INDEX" val="1_3"/>
  <p:tag name="KSO_WM_UNIT_LAYERLEVEL" val="1_1"/>
  <p:tag name="KSO_WM_UNIT_TYPE" val="l_i"/>
  <p:tag name="KSO_WM_UNIT_USESOURCEFORMAT_APPLY" val="0"/>
</p:tagLst>
</file>

<file path=ppt/tags/tag218.xml><?xml version="1.0" encoding="utf-8"?>
<p:tagLst xmlns:p="http://schemas.openxmlformats.org/presentationml/2006/main">
  <p:tag name="KSO_WM_BEAUTIFY_FLAG" val="#wm#"/>
  <p:tag name="KSO_WM_DIAGRAM_COLOR_MATCH_VALUE" val="{&quot;shape&quot;:{&quot;fill&quot;:{&quot;gradient&quot;:[{&quot;brightness&quot;:0,&quot;colorType&quot;:1,&quot;foreColorIndex&quot;:5,&quot;pos&quot;:1,&quot;transparency&quot;:0.800000011920929},{&quot;brightness&quot;:0,&quot;colorType&quot;:1,&quot;foreColorIndex&quot;:5,&quot;pos&quot;:0,&quot;transparency&quot;:1}],&quot;type&quot;:3},&quot;glow&quot;:{&quot;colorType&quot;:0},&quot;line&quot;:{&quot;solidLine&quot;:{&quot;brightness&quot;:0,&quot;colorType&quot;:1,&quot;foreColorIndex&quot;:5,&quot;transparency&quot;:0.8500000238418579},&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4"/>
  <p:tag name="KSO_WM_UNIT_INDEX" val="1_4"/>
  <p:tag name="KSO_WM_UNIT_LAYERLEVEL" val="1_1"/>
  <p:tag name="KSO_WM_UNIT_LINE_FILL_TYPE" val="2"/>
  <p:tag name="KSO_WM_UNIT_LINE_FORE_SCHEMECOLOR_INDEX" val="5"/>
  <p:tag name="KSO_WM_UNIT_TYPE" val="l_i"/>
  <p:tag name="KSO_WM_UNIT_USESOURCEFORMAT_APPLY" val="0"/>
</p:tagLst>
</file>

<file path=ppt/tags/tag21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6000000238418579},&quot;type&quot;:1},&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5"/>
  <p:tag name="KSO_WM_UNIT_INDEX" val="1_5"/>
  <p:tag name="KSO_WM_UNIT_LAYERLEVEL" val="1_1"/>
  <p:tag name="KSO_WM_UNIT_TYPE" val="l_i"/>
  <p:tag name="KSO_WM_UNIT_USESOURCEFORMAT_APPLY" val="0"/>
</p:tagLst>
</file>

<file path=ppt/tags/tag220.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6"/>
  <p:tag name="KSO_WM_UNIT_INDEX" val="1_6"/>
  <p:tag name="KSO_WM_UNIT_LAYERLEVEL" val="1_1"/>
  <p:tag name="KSO_WM_UNIT_LINE_FORE_SCHEMECOLOR_INDEX" val="5"/>
  <p:tag name="KSO_WM_UNIT_TYPE" val="l_i"/>
  <p:tag name="KSO_WM_UNIT_USESOURCEFORMAT_APPLY" val="0"/>
</p:tagLst>
</file>

<file path=ppt/tags/tag221.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7"/>
  <p:tag name="KSO_WM_UNIT_INDEX" val="1_7"/>
  <p:tag name="KSO_WM_UNIT_LAYERLEVEL" val="1_1"/>
  <p:tag name="KSO_WM_UNIT_LINE_FILL_TYPE" val="2"/>
  <p:tag name="KSO_WM_UNIT_LINE_FORE_SCHEMECOLOR_INDEX" val="5"/>
  <p:tag name="KSO_WM_UNIT_TYPE" val="l_i"/>
  <p:tag name="KSO_WM_UNIT_USESOURCEFORMAT_APPLY" val="0"/>
</p:tagLst>
</file>

<file path=ppt/tags/tag22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8"/>
  <p:tag name="KSO_WM_UNIT_INDEX" val="1_8"/>
  <p:tag name="KSO_WM_UNIT_LAYERLEVEL" val="1_1"/>
  <p:tag name="KSO_WM_UNIT_LINE_FILL_TYPE" val="2"/>
  <p:tag name="KSO_WM_UNIT_LINE_FORE_SCHEMECOLOR_INDEX" val="5"/>
  <p:tag name="KSO_WM_UNIT_TYPE" val="l_i"/>
  <p:tag name="KSO_WM_UNIT_USESOURCEFORMAT_APPLY" val="0"/>
</p:tagLst>
</file>

<file path=ppt/tags/tag223.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9"/>
  <p:tag name="KSO_WM_UNIT_INDEX" val="1_9"/>
  <p:tag name="KSO_WM_UNIT_LAYERLEVEL" val="1_1"/>
  <p:tag name="KSO_WM_UNIT_LINE_FILL_TYPE" val="2"/>
  <p:tag name="KSO_WM_UNIT_LINE_FORE_SCHEMECOLOR_INDEX" val="5"/>
  <p:tag name="KSO_WM_UNIT_TYPE" val="l_i"/>
  <p:tag name="KSO_WM_UNIT_USESOURCEFORMAT_APPLY" val="0"/>
</p:tagLst>
</file>

<file path=ppt/tags/tag224.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0"/>
  <p:tag name="KSO_WM_UNIT_INDEX" val="1_10"/>
  <p:tag name="KSO_WM_UNIT_LAYERLEVEL" val="1_1"/>
  <p:tag name="KSO_WM_UNIT_LINE_FORE_SCHEMECOLOR_INDEX" val="5"/>
  <p:tag name="KSO_WM_UNIT_TYPE" val="l_i"/>
  <p:tag name="KSO_WM_UNIT_USESOURCEFORMAT_APPLY" val="0"/>
</p:tagLst>
</file>

<file path=ppt/tags/tag225.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1"/>
  <p:tag name="KSO_WM_UNIT_INDEX" val="1_11"/>
  <p:tag name="KSO_WM_UNIT_LAYERLEVEL" val="1_1"/>
  <p:tag name="KSO_WM_UNIT_LINE_FILL_TYPE" val="2"/>
  <p:tag name="KSO_WM_UNIT_LINE_FORE_SCHEMECOLOR_INDEX" val="5"/>
  <p:tag name="KSO_WM_UNIT_TYPE" val="l_i"/>
  <p:tag name="KSO_WM_UNIT_USESOURCEFORMAT_APPLY" val="0"/>
</p:tagLst>
</file>

<file path=ppt/tags/tag226.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2"/>
  <p:tag name="KSO_WM_UNIT_INDEX" val="1_12"/>
  <p:tag name="KSO_WM_UNIT_LAYERLEVEL" val="1_1"/>
  <p:tag name="KSO_WM_UNIT_LINE_FORE_SCHEMECOLOR_INDEX" val="5"/>
  <p:tag name="KSO_WM_UNIT_TYPE" val="l_i"/>
  <p:tag name="KSO_WM_UNIT_USESOURCEFORMAT_APPLY" val="0"/>
</p:tagLst>
</file>

<file path=ppt/tags/tag227.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3"/>
  <p:tag name="KSO_WM_UNIT_INDEX" val="1_13"/>
  <p:tag name="KSO_WM_UNIT_LAYERLEVEL" val="1_1"/>
  <p:tag name="KSO_WM_UNIT_LINE_FORE_SCHEMECOLOR_INDEX" val="5"/>
  <p:tag name="KSO_WM_UNIT_TYPE" val="l_i"/>
  <p:tag name="KSO_WM_UNIT_USESOURCEFORMAT_APPLY" val="0"/>
</p:tagLst>
</file>

<file path=ppt/tags/tag228.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4"/>
  <p:tag name="KSO_WM_UNIT_INDEX" val="1_14"/>
  <p:tag name="KSO_WM_UNIT_LAYERLEVEL" val="1_1"/>
  <p:tag name="KSO_WM_UNIT_LINE_FILL_TYPE" val="2"/>
  <p:tag name="KSO_WM_UNIT_LINE_FORE_SCHEMECOLOR_INDEX" val="5"/>
  <p:tag name="KSO_WM_UNIT_TYPE" val="l_i"/>
  <p:tag name="KSO_WM_UNIT_USESOURCEFORMAT_APPLY" val="0"/>
</p:tagLst>
</file>

<file path=ppt/tags/tag229.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5"/>
  <p:tag name="KSO_WM_UNIT_INDEX" val="1_15"/>
  <p:tag name="KSO_WM_UNIT_LAYERLEVEL" val="1_1"/>
  <p:tag name="KSO_WM_UNIT_LINE_FILL_TYPE" val="2"/>
  <p:tag name="KSO_WM_UNIT_LINE_FORE_SCHEMECOLOR_INDEX" val="5"/>
  <p:tag name="KSO_WM_UNIT_TYPE" val="l_i"/>
  <p:tag name="KSO_WM_UNIT_USESOURCEFORMAT_APPLY" val="0"/>
</p:tagLst>
</file>

<file path=ppt/tags/tag230.xml><?xml version="1.0" encoding="utf-8"?>
<p:tagLst xmlns:p="http://schemas.openxmlformats.org/presentationml/2006/main">
  <p:tag name="KSO_WM_BEAUTIFY_FLAG" val="#wm#"/>
  <p:tag name="KSO_WM_DIAGRAM_COLOR_MATCH_VALUE" val="{&quot;shape&quot;:{&quot;fill&quot;:{&quot;type&quot;:0},&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6"/>
  <p:tag name="KSO_WM_UNIT_INDEX" val="1_16"/>
  <p:tag name="KSO_WM_UNIT_LAYERLEVEL" val="1_1"/>
  <p:tag name="KSO_WM_UNIT_LINE_FILL_TYPE" val="2"/>
  <p:tag name="KSO_WM_UNIT_LINE_FORE_SCHEMECOLOR_INDEX" val="5"/>
  <p:tag name="KSO_WM_UNIT_TYPE" val="l_i"/>
  <p:tag name="KSO_WM_UNIT_USESOURCEFORMAT_APPLY" val="0"/>
</p:tagLst>
</file>

<file path=ppt/tags/tag231.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7"/>
  <p:tag name="KSO_WM_UNIT_INDEX" val="1_17"/>
  <p:tag name="KSO_WM_UNIT_LAYERLEVEL" val="1_1"/>
  <p:tag name="KSO_WM_UNIT_LINE_FORE_SCHEMECOLOR_INDEX" val="5"/>
  <p:tag name="KSO_WM_UNIT_TYPE" val="l_i"/>
  <p:tag name="KSO_WM_UNIT_USESOURCEFORMAT_APPLY" val="0"/>
</p:tagLst>
</file>

<file path=ppt/tags/tag232.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18"/>
  <p:tag name="KSO_WM_UNIT_INDEX" val="1_18"/>
  <p:tag name="KSO_WM_UNIT_LAYERLEVEL" val="1_1"/>
  <p:tag name="KSO_WM_UNIT_LINE_FILL_TYPE" val="2"/>
  <p:tag name="KSO_WM_UNIT_LINE_FORE_SCHEMECOLOR_INDEX" val="5"/>
  <p:tag name="KSO_WM_UNIT_TYPE" val="l_i"/>
  <p:tag name="KSO_WM_UNIT_USESOURCEFORMAT_APPLY" val="0"/>
</p:tagLst>
</file>

<file path=ppt/tags/tag233.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19"/>
  <p:tag name="KSO_WM_UNIT_INDEX" val="1_19"/>
  <p:tag name="KSO_WM_UNIT_LAYERLEVEL" val="1_1"/>
  <p:tag name="KSO_WM_UNIT_LINE_FORE_SCHEMECOLOR_INDEX" val="5"/>
  <p:tag name="KSO_WM_UNIT_TYPE" val="l_i"/>
  <p:tag name="KSO_WM_UNIT_USESOURCEFORMAT_APPLY" val="0"/>
</p:tagLst>
</file>

<file path=ppt/tags/tag234.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8500000238418579},&quot;type&quot;:1},&quot;glow&quot;:{&quot;colorType&quot;:0},&quot;line&quot;:{&quot;solidLine&quot;:{&quot;brightness&quot;:0,&quot;colorType&quot;:1,&quot;foreColorIndex&quot;:5,&quot;transparency&quot;:0},&quot;type&quot;:1},&quot;shadow&quot;:{&quot;colorType&quot;:0},&quot;threeD&quot;:{&quot;curvedSurface&quot;:{&quot;brightness&quot;:0,&quot;colorType&quot;:2,&quot;rgb&quot;:&quot;#000000&quot;},&quot;depth&quot;:{&quot;colorType&quot;:0}}},&quot;text&quot;:{&quot;fill&quot;:{&quot;solid&quot;:{&quot;brightness&quot;:0,&quot;colorType&quot;:2,&quot;rgb&quot;:&quot;#ffffff&quot;,&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44_3*l_i*1_20"/>
  <p:tag name="KSO_WM_UNIT_INDEX" val="1_20"/>
  <p:tag name="KSO_WM_UNIT_LAYERLEVEL" val="1_1"/>
  <p:tag name="KSO_WM_UNIT_LINE_FILL_TYPE" val="2"/>
  <p:tag name="KSO_WM_UNIT_LINE_FORE_SCHEMECOLOR_INDEX" val="5"/>
  <p:tag name="KSO_WM_UNIT_TYPE" val="l_i"/>
  <p:tag name="KSO_WM_UNIT_USESOURCEFORMAT_APPLY" val="0"/>
</p:tagLst>
</file>

<file path=ppt/tags/tag235.xml><?xml version="1.0" encoding="utf-8"?>
<p:tagLst xmlns:p="http://schemas.openxmlformats.org/presentationml/2006/main">
  <p:tag name="KSO_WM_BEAUTIFY_FLAG" val="#wm#"/>
  <p:tag name="KSO_WM_DIAGRAM_COLOR_MATCH_VALUE" val="{&quot;shape&quot;:{&quot;fill&quot;:{&quot;type&quot;:0},&quot;glow&quot;:{&quot;colorType&quot;:0},&quot;line&quot;:{&quot;gradient&quot;:[{&quot;brightness&quot;:0,&quot;colorType&quot;:1,&quot;foreColorIndex&quot;:5,&quot;pos&quot;:0,&quot;transparency&quot;:0},{&quot;brightness&quot;:0,&quot;colorType&quot;:1,&quot;foreColorIndex&quot;:5,&quot;pos&quot;:1,&quot;transparency&quot;:1}],&quot;type&quot;:2},&quot;shadow&quot;:{&quot;colorType&quot;:0},&quot;threeD&quot;:{&quot;curvedSurface&quot;:{&quot;brightness&quot;:0,&quot;colorType&quot;:2,&quot;rgb&quot;:&quot;#000000&quot;},&quot;depth&quot;:{&quot;colorType&quot;:0}}},&quot;text&quot;:{&quot;fill&quot;:{},&quot;glow&quot;:{},&quot;line&quot;:{},&quot;shadow&quot;:{},&quot;threeD&quot;:{}}}"/>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1"/>
  <p:tag name="KSO_WM_UNIT_INDEX" val="1_21"/>
  <p:tag name="KSO_WM_UNIT_LAYERLEVEL" val="1_1"/>
  <p:tag name="KSO_WM_UNIT_LINE_FORE_SCHEMECOLOR_INDEX" val="5"/>
  <p:tag name="KSO_WM_UNIT_TYPE" val="l_i"/>
  <p:tag name="KSO_WM_UNIT_USESOURCEFORMAT_APPLY" val="0"/>
</p:tagLst>
</file>

<file path=ppt/tags/tag236.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2"/>
  <p:tag name="KSO_WM_UNIT_INDEX" val="1_22"/>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37.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3"/>
  <p:tag name="KSO_WM_UNIT_INDEX" val="1_23"/>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38.xml><?xml version="1.0" encoding="utf-8"?>
<p:tagLst xmlns:p="http://schemas.openxmlformats.org/presentationml/2006/main">
  <p:tag name="KSO_WM_BEAUTIFY_FLAG" val="#wm#"/>
  <p:tag name="KSO_WM_DIAGRAM_COLOR_MATCH_VALUE" val="{&quot;shape&quot;:{&quot;fill&quot;:{&quot;gradient&quot;:[{&quot;brightness&quot;:0,&quot;colorType&quot;:2,&quot;pos&quot;:0,&quot;rgb&quot;:&quot;#ffffff&quot;,&quot;transparency&quot;:0},{&quot;brightness&quot;:0,&quot;colorType&quot;:2,&quot;pos&quot;:0.9999899864196777,&quot;rgb&quot;:&quot;#ffffff&quot;,&quot;transparency&quot;:0.20000000298023224}],&quot;type&quot;:3},&quot;glow&quot;:{&quot;colorType&quot;:0},&quot;line&quot;:{&quot;type&quot;:0},&quot;shadow&quot;:{&quot;brightness&quot;:-0.2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i*1_24"/>
  <p:tag name="KSO_WM_UNIT_INDEX" val="1_24"/>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39.xml><?xml version="1.0" encoding="utf-8"?>
<p:tagLst xmlns:p="http://schemas.openxmlformats.org/presentationml/2006/main">
  <p:tag name="KSO_WM_BEAUTIFY_FLAG" val="#wm#"/>
  <p:tag name="KSO_WM_DIAGRAM_COLOR_MATCH_VALUE" val="{&quot;shape&quot;:{&quot;fill&quot;:{&quot;gradient&quot;:[{&quot;brightness&quot;:-0.25,&quot;colorType&quot;:1,&quot;foreColorIndex&quot;:5,&quot;pos&quot;:0.9200000166893005,&quot;transparency&quot;:0},{&quot;brightness&quot;:0.800000011920929,&quot;colorType&quot;:1,&quot;foreColorIndex&quot;:5,&quot;pos&quot;:0,&quot;transparency&quot;:0},{&quot;brightness&quot;:0.4000000059604645,&quot;colorType&quot;:1,&quot;foreColorIndex&quot;:5,&quot;pos&quot;:0.4000000059604645,&quot;transparency&quot;:0},{&quot;brightness&quot;:0,&quot;colorType&quot;:1,&quot;foreColorIndex&quot;:5,&quot;pos&quot;:0.6399999856948853,&quot;transparency&quot;:0}],&quot;type&quot;:3},&quot;glow&quot;:{&quot;colorType&quot;:0},&quot;line&quot;:{&quot;type&quot;:0},&quot;shadow&quot;:{&quot;brightness&quot;:0,&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FILL_FORE_SCHEMECOLOR_INDEX" val="5"/>
  <p:tag name="KSO_WM_UNIT_HIGHLIGHT" val="0"/>
  <p:tag name="KSO_WM_UNIT_ID" val="diagram20231444_3*l_i*1_25"/>
  <p:tag name="KSO_WM_UNIT_INDEX" val="1_25"/>
  <p:tag name="KSO_WM_UNIT_LAYERLEVEL" val="1_1"/>
  <p:tag name="KSO_WM_UNIT_SHADOW_SCHEMECOLOR_INDEX" val="5"/>
  <p:tag name="KSO_WM_UNIT_TEXT_FILL_FORE_SCHEMECOLOR_INDEX" val="13"/>
  <p:tag name="KSO_WM_UNIT_TEXT_FILL_TYPE" val="1"/>
  <p:tag name="KSO_WM_UNIT_TYPE" val="l_i"/>
  <p:tag name="KSO_WM_UNIT_USESOURCEFORMAT_APPLY" val="0"/>
</p:tagLst>
</file>

<file path=ppt/tags/tag24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1_1"/>
  <p:tag name="KSO_WM_UNIT_INDEX" val="1_1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4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4_1"/>
  <p:tag name="KSO_WM_UNIT_INDEX" val="1_4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4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3_1"/>
  <p:tag name="KSO_WM_UNIT_INDEX" val="1_3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4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37.2492980957031,&quot;width&quot;:839.2339477539062}"/>
  <p:tag name="KSO_WM_TAG_VERSION" val="3.0"/>
  <p:tag name="KSO_WM_TEMPLATE_CATEGORY" val="diagram"/>
  <p:tag name="KSO_WM_TEMPLATE_INDEX" val="20231444"/>
  <p:tag name="KSO_WM_UNIT_COMPATIBLE" val="0"/>
  <p:tag name="KSO_WM_UNIT_DIAGRAM_ISNUMVISUAL" val="0"/>
  <p:tag name="KSO_WM_UNIT_DIAGRAM_ISREFERUNIT" val="0"/>
  <p:tag name="KSO_WM_UNIT_HIGHLIGHT" val="0"/>
  <p:tag name="KSO_WM_UNIT_ID" val="diagram20231444_3*l_h_f*1_2_1"/>
  <p:tag name="KSO_WM_UNIT_INDEX" val="1_2_1"/>
  <p:tag name="KSO_WM_UNIT_LAYERLEVEL" val="1_1_1"/>
  <p:tag name="KSO_WM_UNIT_NOCLEAR" val="0"/>
  <p:tag name="KSO_WM_UNIT_PRESET_TEXT" val="单击此处输入你的项正文，文字是您思想的提炼"/>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44.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0"/>
  <p:tag name="KSO_WM_UNIT_DIAGRAM_ISNUMVISUAL" val="0"/>
  <p:tag name="KSO_WM_UNIT_DIAGRAM_ISREFERUNIT" val="0"/>
  <p:tag name="KSO_WM_UNIT_HIGHLIGHT" val="0"/>
  <p:tag name="KSO_WM_UNIT_ID" val="custom20230990_7*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4"/>
</p:tagLst>
</file>

<file path=ppt/tags/tag245.xml><?xml version="1.0" encoding="utf-8"?>
<p:tagLst xmlns:p="http://schemas.openxmlformats.org/presentationml/2006/main">
  <p:tag name="KSO_WM_BEAUTIFY_FLAG" val="#wm#"/>
  <p:tag name="KSO_WM_TAG_VERSION" val="1.0"/>
  <p:tag name="KSO_WM_TEMPLATE_CATEGORY" val="custom"/>
  <p:tag name="KSO_WM_TEMPLATE_INDEX" val="20230990"/>
  <p:tag name="KSO_WM_UNIT_COMPATIBLE" val="1"/>
  <p:tag name="KSO_WM_UNIT_DIAGRAM_ISNUMVISUAL" val="0"/>
  <p:tag name="KSO_WM_UNIT_DIAGRAM_ISREFERUNIT" val="0"/>
  <p:tag name="KSO_WM_UNIT_HIGHLIGHT" val="0"/>
  <p:tag name="KSO_WM_UNIT_ID" val="custom20230990_7*e*1"/>
  <p:tag name="KSO_WM_UNIT_INDEX" val="1"/>
  <p:tag name="KSO_WM_UNIT_LAYERLEVEL" val="1"/>
  <p:tag name="KSO_WM_UNIT_NOCLEAR" val="0"/>
  <p:tag name="KSO_WM_UNIT_PRESET_TEXT" val="PART 03"/>
  <p:tag name="KSO_WM_UNIT_TYPE" val="e"/>
  <p:tag name="KSO_WM_UNIT_VALUE" val="13"/>
</p:tagLst>
</file>

<file path=ppt/tags/tag246.xml><?xml version="1.0" encoding="utf-8"?>
<p:tagLst xmlns:p="http://schemas.openxmlformats.org/presentationml/2006/main">
  <p:tag name="KSO_WM_BEAUTIFY_FLAG" val="#wm#"/>
  <p:tag name="KSO_WM_SLIDE_ID" val="custom20230990_7"/>
  <p:tag name="KSO_WM_SLIDE_INDEX" val="7"/>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990"/>
  <p:tag name="KSO_WM_TEMPLATE_MASTER_TYPE" val="0"/>
  <p:tag name="KSO_WM_TEMPLATE_SUBCATEGORY" val="29"/>
</p:tagLst>
</file>

<file path=ppt/tags/tag247.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48.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49.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5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51.xml><?xml version="1.0" encoding="utf-8"?>
<p:tagLst xmlns:p="http://schemas.openxmlformats.org/presentationml/2006/main">
  <p:tag name="KSO_WM_TEMPLATE_CATEGORY" val="custom"/>
  <p:tag name="KSO_WM_TEMPLATE_INDEX" val="20230990"/>
</p:tagLst>
</file>

<file path=ppt/tags/tag25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1_1"/>
  <p:tag name="KSO_WM_UNIT_INDEX" val="1_1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5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2_1"/>
  <p:tag name="KSO_WM_UNIT_INDEX" val="1_2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54.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3_1"/>
  <p:tag name="KSO_WM_UNIT_INDEX" val="1_3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55.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3499999940395355,&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1"/>
  <p:tag name="KSO_WM_DIAGRAM_GROUP_CODE" val="l1-1"/>
  <p:tag name="KSO_WM_DIAGRAM_MAX_ITEMCNT" val="6"/>
  <p:tag name="KSO_WM_DIAGRAM_MIN_ITEMCNT" val="2"/>
  <p:tag name="KSO_WM_DIAGRAM_VERSION" val="3"/>
  <p:tag name="KSO_WM_DIAGRAM_VIRTUALLY_FRAME" val="{&quot;height&quot;:381.54998779296875,&quot;width&quot;:441}"/>
  <p:tag name="KSO_WM_TAG_VERSION" val="3.0"/>
  <p:tag name="KSO_WM_TEMPLATE_CATEGORY" val="diagram"/>
  <p:tag name="KSO_WM_TEMPLATE_INDEX" val="20231262"/>
  <p:tag name="KSO_WM_UNIT_COMPATIBLE" val="0"/>
  <p:tag name="KSO_WM_UNIT_DIAGRAM_ISNUMVISUAL" val="0"/>
  <p:tag name="KSO_WM_UNIT_DIAGRAM_ISREFERUNIT" val="0"/>
  <p:tag name="KSO_WM_UNIT_HIGHLIGHT" val="0"/>
  <p:tag name="KSO_WM_UNIT_ID" val="diagram20231262_3*l_h_f*1_4_1"/>
  <p:tag name="KSO_WM_UNIT_INDEX" val="1_4_1"/>
  <p:tag name="KSO_WM_UNIT_LAYERLEVEL" val="1_1_1"/>
  <p:tag name="KSO_WM_UNIT_NOCLEAR" val="0"/>
  <p:tag name="KSO_WM_UNIT_PRESET_TEXT" val="单击添加文本具体内容，简明扼要地阐述您的观点。根据需要可酌情增减文字,单击添加文本具体内容，简明扼要地阐述您的观点"/>
  <p:tag name="KSO_WM_UNIT_SUBTYPE" val="a"/>
  <p:tag name="KSO_WM_UNIT_TEXT_FILL_FORE_SCHEMECOLOR_INDEX_BRIGHTNESS" val="0.15"/>
  <p:tag name="KSO_WM_UNIT_TEXT_FILL_TYPE" val="1"/>
  <p:tag name="KSO_WM_UNIT_TYPE" val="l_h_f"/>
  <p:tag name="KSO_WM_UNIT_USESOURCEFORMAT_APPLY" val="0"/>
  <p:tag name="KSO_WM_UNIT_VALUE" val="60"/>
</p:tagLst>
</file>

<file path=ppt/tags/tag256.xml><?xml version="1.0" encoding="utf-8"?>
<p:tagLst xmlns:p="http://schemas.openxmlformats.org/presentationml/2006/main">
  <p:tag name="KSO_WM_BEAUTIFY_FLAG" val="#wm#"/>
  <p:tag name="KSO_WM_DIAGRAM_COLOR_MATCH_VALUE" val="{&quot;shape&quot;:{&quot;fill&quot;:{&quot;solid&quot;:{&quot;brightness&quot;:0,&quot;colorType&quot;:1,&quot;foreColorIndex&quot;:5,&quot;transparency&quot;:0},&quot;type&quot;:1},&quot;glow&quot;:{&quot;colorType&quot;:0},&quot;line&quot;:{&quot;type&quot;:0},&quot;shadow&quot;:{&quot;brightness&quot;:-0.5,&quot;colorType&quot;:1,&quot;foreColorIndex&quot;:5,&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485_4*l_h_i*1_1_1"/>
  <p:tag name="KSO_WM_UNIT_INDEX" val="1_1_1"/>
  <p:tag name="KSO_WM_UNIT_LAYERLEVEL" val="1_1_1"/>
  <p:tag name="KSO_WM_UNIT_PRESET_TEXT" val="添加标题"/>
  <p:tag name="KSO_WM_UNIT_SHADOW_SCHEMECOLOR_INDEX" val="5"/>
  <p:tag name="KSO_WM_UNIT_TEXT_FILL_FORE_SCHEMECOLOR_INDEX" val="2"/>
  <p:tag name="KSO_WM_UNIT_TEXT_FILL_TYPE" val="1"/>
  <p:tag name="KSO_WM_UNIT_TYPE" val="l_h_i"/>
  <p:tag name="KSO_WM_UNIT_USESOURCEFORMAT_APPLY" val="0"/>
</p:tagLst>
</file>

<file path=ppt/tags/tag257.xml><?xml version="1.0" encoding="utf-8"?>
<p:tagLst xmlns:p="http://schemas.openxmlformats.org/presentationml/2006/main">
  <p:tag name="KSO_WM_BEAUTIFY_FLAG" val="#wm#"/>
  <p:tag name="KSO_WM_DIAGRAM_COLOR_MATCH_VALUE" val="{&quot;shape&quot;:{&quot;fill&quot;:{&quot;solid&quot;:{&quot;brightness&quot;:0,&quot;colorType&quot;:1,&quot;foreColorIndex&quot;:6,&quot;transparency&quot;:0},&quot;type&quot;:1},&quot;glow&quot;:{&quot;colorType&quot;:0},&quot;line&quot;:{&quot;type&quot;:0},&quot;shadow&quot;:{&quot;brightness&quot;:-0.5,&quot;colorType&quot;:1,&quot;foreColorIndex&quot;:6,&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485_4*l_h_i*1_2_1"/>
  <p:tag name="KSO_WM_UNIT_INDEX" val="1_2_1"/>
  <p:tag name="KSO_WM_UNIT_LAYERLEVEL" val="1_1_1"/>
  <p:tag name="KSO_WM_UNIT_PRESET_TEXT" val="添加标题"/>
  <p:tag name="KSO_WM_UNIT_SHADOW_SCHEMECOLOR_INDEX" val="6"/>
  <p:tag name="KSO_WM_UNIT_TEXT_FILL_FORE_SCHEMECOLOR_INDEX" val="2"/>
  <p:tag name="KSO_WM_UNIT_TEXT_FILL_TYPE" val="1"/>
  <p:tag name="KSO_WM_UNIT_TYPE" val="l_h_i"/>
  <p:tag name="KSO_WM_UNIT_USESOURCEFORMAT_APPLY" val="0"/>
</p:tagLst>
</file>

<file path=ppt/tags/tag258.xml><?xml version="1.0" encoding="utf-8"?>
<p:tagLst xmlns:p="http://schemas.openxmlformats.org/presentationml/2006/main">
  <p:tag name="KSO_WM_BEAUTIFY_FLAG" val="#wm#"/>
  <p:tag name="KSO_WM_DIAGRAM_COLOR_MATCH_VALUE" val="{&quot;shape&quot;:{&quot;fill&quot;:{&quot;solid&quot;:{&quot;brightness&quot;:0,&quot;colorType&quot;:1,&quot;foreColorIndex&quot;:8,&quot;transparency&quot;:0},&quot;type&quot;:1},&quot;glow&quot;:{&quot;colorType&quot;:0},&quot;line&quot;:{&quot;type&quot;:0},&quot;shadow&quot;:{&quot;brightness&quot;:0.400000005960464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485_4*l_h_i*1_4_1"/>
  <p:tag name="KSO_WM_UNIT_INDEX" val="1_4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259.xml><?xml version="1.0" encoding="utf-8"?>
<p:tagLst xmlns:p="http://schemas.openxmlformats.org/presentationml/2006/main">
  <p:tag name="KSO_WM_BEAUTIFY_FLAG" val="#wm#"/>
  <p:tag name="KSO_WM_DIAGRAM_COLOR_MATCH_VALUE" val="{&quot;shape&quot;:{&quot;fill&quot;:{&quot;solid&quot;:{&quot;brightness&quot;:0,&quot;colorType&quot;:1,&quot;foreColorIndex&quot;:10,&quot;transparency&quot;:0},&quot;type&quot;:1},&quot;glow&quot;:{&quot;colorType&quot;:0},&quot;line&quot;:{&quot;type&quot;:0},&quot;shadow&quot;:{&quot;brightness&quot;:-0.5,&quot;colorType&quot;:1,&quot;foreColorIndex&quot;:7,&quot;transparency&quot;:0.6000000238418579},&quot;threeD&quot;:{&quot;curvedSurface&quot;:{&quot;brightness&quot;:0,&quot;colorType&quot;:2,&quot;rgb&quot;:&quot;#000000&quot;},&quot;depth&quot;:{&quot;colorType&quot;:0}}},&quot;text&quot;:{&quot;fill&quot;:{&quot;solid&quot;:{&quot;brightness&quot;:0,&quot;colorType&quot;:1,&quot;foreColorIndex&quot;:2,&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485_4*l_h_i*1_3_1"/>
  <p:tag name="KSO_WM_UNIT_INDEX" val="1_3_1"/>
  <p:tag name="KSO_WM_UNIT_LAYERLEVEL" val="1_1_1"/>
  <p:tag name="KSO_WM_UNIT_PRESET_TEXT" val="添加标题"/>
  <p:tag name="KSO_WM_UNIT_SHADOW_SCHEMECOLOR_INDEX" val="7"/>
  <p:tag name="KSO_WM_UNIT_TEXT_FILL_FORE_SCHEMECOLOR_INDEX" val="2"/>
  <p:tag name="KSO_WM_UNIT_TEXT_FILL_TYPE" val="1"/>
  <p:tag name="KSO_WM_UNIT_TYPE" val="l_h_i"/>
  <p:tag name="KSO_WM_UNIT_USESOURCEFORMAT_APPLY" val="0"/>
</p:tagLst>
</file>

<file path=ppt/tags/tag260.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2_1"/>
  <p:tag name="KSO_WM_UNIT_INDEX" val="1_2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261.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1_1"/>
  <p:tag name="KSO_WM_UNIT_INDEX" val="1_1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262.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3_1"/>
  <p:tag name="KSO_WM_UNIT_INDEX" val="1_3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263.xml><?xml version="1.0" encoding="utf-8"?>
<p:tagLst xmlns:p="http://schemas.openxmlformats.org/presentationml/2006/main">
  <p:tag name="KSO_WM_BEAUTIFY_FLAG" val="#wm#"/>
  <p:tag name="KSO_WM_DIAGRAM_COLOR_MATCH_VALUE" val="{&quot;shape&quot;:{&quot;fill&quot;:{&quot;type&quot;:0},&quot;glow&quot;:{&quot;colorType&quot;:0},&quot;line&quot;:{&quot;type&quot;:0},&quot;shadow&quot;:{&quot;colorType&quot;:0},&quot;threeD&quot;:{&quot;curvedSurface&quot;:{&quot;brightness&quot;:0,&quot;colorType&quot;:2,&quot;rgb&quot;:&quot;#000000&quot;},&quot;depth&quot;:{&quot;colorType&quot;:0}}},&quot;text&quot;:{&quot;fill&quot;:{&quot;solid&quot;:{&quot;brightness&quot;:0,&quot;colorType&quot;:1,&quot;foreColorIndex&quot;:13,&quot;transparency&quot;:0},&quot;type&quot;:1},&quot;glow&quot;:{&quot;colorType&quot;:0},&quot;line&quot;:{&quot;type&quot;:0},&quot;shadow&quot;:{&quot;colorType&quot;:0},&quot;threeD&quot;:{&quot;curvedSurface&quot;:{&quot;brightness&quot;:0,&quot;colorType&quot;:2,&quot;rgb&quot;:&quot;#000000&quot;},&quot;depth&quot;:{&quot;colorType&quot;:0}}}}"/>
  <p:tag name="KSO_WM_DIAGRAM_COLOR_TEXT_CAN_REMOVE" val="n"/>
  <p:tag name="KSO_WM_DIAGRAM_COLOR_TRICK" val="4"/>
  <p:tag name="KSO_WM_DIAGRAM_GROUP_CODE" val="l1-1"/>
  <p:tag name="KSO_WM_DIAGRAM_MAX_ITEMCNT" val="6"/>
  <p:tag name="KSO_WM_DIAGRAM_MIN_ITEMCNT" val="1"/>
  <p:tag name="KSO_WM_DIAGRAM_VERSION" val="3"/>
  <p:tag name="KSO_WM_DIAGRAM_VIRTUALLY_FRAME" val="{&quot;height&quot;:254.35000610351562,&quot;width&quot;:913.6500244140625}"/>
  <p:tag name="KSO_WM_TAG_VERSION" val="3.0"/>
  <p:tag name="KSO_WM_TEMPLATE_CATEGORY" val="diagram"/>
  <p:tag name="KSO_WM_TEMPLATE_INDEX" val="20231485"/>
  <p:tag name="KSO_WM_UNIT_COMPATIBLE" val="0"/>
  <p:tag name="KSO_WM_UNIT_DIAGRAM_ISNUMVISUAL" val="0"/>
  <p:tag name="KSO_WM_UNIT_DIAGRAM_ISREFERUNIT" val="0"/>
  <p:tag name="KSO_WM_UNIT_HIGHLIGHT" val="0"/>
  <p:tag name="KSO_WM_UNIT_ID" val="diagram20231485_4*l_h_f*1_4_1"/>
  <p:tag name="KSO_WM_UNIT_INDEX" val="1_4_1"/>
  <p:tag name="KSO_WM_UNIT_LAYERLEVEL" val="1_1_1"/>
  <p:tag name="KSO_WM_UNIT_NOCLEAR" val="0"/>
  <p:tag name="KSO_WM_UNIT_PRESET_TEXT" val="单击此处输入你的项正文文字是您思想的提炼，请尽量言简意赅的阐述观点"/>
  <p:tag name="KSO_WM_UNIT_SUBTYPE" val="a"/>
  <p:tag name="KSO_WM_UNIT_TEXT_FILL_FORE_SCHEMECOLOR_INDEX" val="13"/>
  <p:tag name="KSO_WM_UNIT_TEXT_FILL_TYPE" val="1"/>
  <p:tag name="KSO_WM_UNIT_TYPE" val="l_h_f"/>
  <p:tag name="KSO_WM_UNIT_USESOURCEFORMAT_APPLY" val="0"/>
  <p:tag name="KSO_WM_UNIT_VALUE" val="56"/>
</p:tagLst>
</file>

<file path=ppt/tags/tag26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132">
      <a:dk1>
        <a:srgbClr val="000000"/>
      </a:dk1>
      <a:lt1>
        <a:srgbClr val="FFFFFF"/>
      </a:lt1>
      <a:dk2>
        <a:srgbClr val="003248"/>
      </a:dk2>
      <a:lt2>
        <a:srgbClr val="E8F7FE"/>
      </a:lt2>
      <a:accent1>
        <a:srgbClr val="FF3B3B"/>
      </a:accent1>
      <a:accent2>
        <a:srgbClr val="FF542D"/>
      </a:accent2>
      <a:accent3>
        <a:srgbClr val="FF7429"/>
      </a:accent3>
      <a:accent4>
        <a:srgbClr val="FE8F00"/>
      </a:accent4>
      <a:accent5>
        <a:srgbClr val="FFB005"/>
      </a:accent5>
      <a:accent6>
        <a:srgbClr val="FFC000"/>
      </a:accent6>
      <a:hlink>
        <a:srgbClr val="304FFE"/>
      </a:hlink>
      <a:folHlink>
        <a:srgbClr val="492067"/>
      </a:folHlink>
    </a:clrScheme>
    <a:fontScheme name="主题字体">
      <a:majorFont>
        <a:latin typeface="Arial"/>
        <a:ea typeface="微软雅黑"/>
        <a:cs typeface="Arial"/>
      </a:majorFont>
      <a:minorFont>
        <a:latin typeface="Arial"/>
        <a:ea typeface="微软雅黑"/>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gradFill>
          <a:gsLst>
            <a:gs pos="0">
              <a:schemeClr val="accent2">
                <a:alpha val="80000"/>
              </a:schemeClr>
            </a:gs>
            <a:gs pos="100000">
              <a:schemeClr val="accent1"/>
            </a:gs>
            <a:gs pos="48000">
              <a:schemeClr val="accent2">
                <a:alpha val="70000"/>
              </a:schemeClr>
            </a:gs>
          </a:gsLst>
          <a:lin ang="10800000" scaled="1"/>
        </a:gradFill>
        <a:ln>
          <a:noFill/>
        </a:ln>
      </a:spPr>
      <a:bodyPr rtlCol="0" anchor="ctr"/>
      <a:lstStyle>
        <a:defPPr algn="ctr">
          <a:defRPr/>
        </a:defPPr>
      </a:lstStyle>
      <a:style>
        <a:lnRef idx="2">
          <a:schemeClr val="accent1">
            <a:shade val="15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88</Paragraphs>
  <Slides>17</Slides>
  <Notes>0</Notes>
  <TotalTime>1</TotalTime>
  <HiddenSlides>0</HiddenSlides>
  <MMClips>0</MMClips>
  <ScaleCrop>0</ScaleCrop>
  <HeadingPairs>
    <vt:vector baseType="variant" size="6">
      <vt:variant>
        <vt:lpstr>Fonts used</vt:lpstr>
      </vt:variant>
      <vt:variant>
        <vt:i4>5</vt:i4>
      </vt:variant>
      <vt:variant>
        <vt:lpstr>Theme</vt:lpstr>
      </vt:variant>
      <vt:variant>
        <vt:i4>1</vt:i4>
      </vt:variant>
      <vt:variant>
        <vt:lpstr>Slide Titles</vt:lpstr>
      </vt:variant>
      <vt:variant>
        <vt:i4>17</vt:i4>
      </vt:variant>
    </vt:vector>
  </HeadingPairs>
  <TitlesOfParts>
    <vt:vector baseType="lpstr" size="23">
      <vt:lpstr>Arial</vt:lpstr>
      <vt:lpstr>Calibri</vt:lpstr>
      <vt:lpstr>微软雅黑</vt:lpstr>
      <vt:lpstr>+中文标题</vt:lpstr>
      <vt:lpstr>Wingdings</vt:lpstr>
      <vt:lpstr>Office Theme</vt:lpstr>
      <vt:lpstr>数据收集和分析在疼痛管理和治疗效果改善中的应用</vt:lpstr>
      <vt:lpstr>目录</vt:lpstr>
      <vt:lpstr>数据收集的重要性</vt:lpstr>
      <vt:lpstr>了解患者疼痛状况</vt:lpstr>
      <vt:lpstr>监测治疗效果</vt:lpstr>
      <vt:lpstr>优化治疗方案</vt:lpstr>
      <vt:lpstr>发现潜在问题</vt:lpstr>
      <vt:lpstr>数据分析的方法</vt:lpstr>
      <vt:lpstr>统计分析</vt:lpstr>
      <vt:lpstr>数据挖掘</vt:lpstr>
      <vt:lpstr>机器学习</vt:lpstr>
      <vt:lpstr>可视化呈现</vt:lpstr>
      <vt:lpstr>数据在疼痛管理中的应用</vt:lpstr>
      <vt:lpstr>疼痛评估与诊断</vt:lpstr>
      <vt:lpstr>个体化治疗</vt:lpstr>
      <vt:lpstr>疼痛预防与控制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2024-09-01T03:46:03.441</cp:lastPrinted>
  <dcterms:created xsi:type="dcterms:W3CDTF">2024-08-31T19:46:03Z</dcterms:created>
  <dcterms:modified xsi:type="dcterms:W3CDTF">2024-08-31T19:46:05Z</dcterms:modified>
</cp:coreProperties>
</file>