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2F2F3-C223-4598-ACDF-0F3E90ADB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2FBA4-725E-4B34-9770-12B2F6ABB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E832D-305E-4B1D-A374-3DBFFECED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7FF70-1BF3-485F-9B87-0048C42C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2CA47-ADA3-49D7-A4F7-269292DD3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C8DFF4-776B-4CBC-8FE1-01D46815E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A48B85-2C6F-492E-8366-D19C0ACBA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A6E78-1E21-4525-85A1-28D9BF577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76499-FC55-4403-B772-1BD0FC8B8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A085D-C30B-44B9-9775-C3788210B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578C2-2C09-466F-AD5B-091FDC51D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12141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古诗词背诵讲解课件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古诗词的背诵技巧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古诗词的鉴赏方法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古诗词的应用与拓展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古诗词背诵实践与挑战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古诗词是中国古代文学的重要组成部分，是诗人用精炼、富有韵律的语言，表达思想、抒发情感的一种文学形式。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古诗词具有语言精练、意境深远、韵律和谐、形式多样等特点，是中国古代文化的瑰宝。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古诗词的定义与特点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古诗词可以根据不同的标准进行分类，如根据内容可以分为抒情诗、叙事诗等；根据形式可以分为五言绝句、七言律诗等。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古诗词经过长期的发展，形成了不同的流派，如唐诗、宋词、元曲等，每个流派都有其独特的风格和特点。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古诗词的分类与流派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古诗词的创作背景通常与其所处的时代、社会环境、诗人的人生经历等密切相关，了解这些背景有助于更好地理解古诗词的内涵和意义。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古诗词的发展历史悠久，从《诗经》、《楚辞》开始，历经汉乐府、唐诗、宋词、元曲等各个时期，每一时期都有其独特的风格和特点，反映了中国文化的传承和发展。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古诗词的创作背景与历史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古诗词的背诵技巧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理解诗意是背诵古诗词的基础，只有深入理解了诗词的主题和含义，才能更好地记忆。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在背诵之前，先通读一遍诗词，了解其大意和主题。可以通过查阅资料、参考注释等方式来帮助理解。同时，要注意把握诗词中的关键词和句子，这些是记忆的重点。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理解诗意，把握主题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关键词是古诗词中的重要部分，通过抓住关键词，可以更快地记忆整篇诗词。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理解诗意的基础上，找出诗词中的关键词，如名词、动词、形容词等。将这些关键词与诗句的意思结合起来，形成记忆的线索。同时，可以通过联想和想象，将这些关键词串联起来，形成完整的画面或场景，以便于记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抓住关键词，强化记忆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反复朗读是记忆古诗词的重要方法，通过反复朗读，可以加深对诗词的印象。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在理解诗意、抓住关键词的基础上，反复朗读古诗词。可以采用不同的方式，如默读、出声朗读等。同时，可以在朗读的同时进行抄写，以加强记忆效果。反复朗读的次数不宜过多，以免产生疲劳和厌倦感。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反复朗读，加深印象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https://d.book118.com/167112141061006026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2024-08-31T12:14:48.580</cp:lastPrinted>
  <dcterms:created xsi:type="dcterms:W3CDTF">2024-08-31T04:14:48Z</dcterms:created>
  <dcterms:modified xsi:type="dcterms:W3CDTF">2024-08-31T04:14:50Z</dcterms:modified>
</cp:coreProperties>
</file>