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B33F19-291F-4ED4-ADE9-C963A5BB07C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F8716-A241-4C64-9279-5214BD41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507FB-9FAC-4872-84A5-639469C6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0C984-6B25-42C1-AA38-9025C24D1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0345E-CFBB-4502-952A-88EB369B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C92AB-E69A-479C-B98C-9CC14854D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EF693C-A220-4BB1-9875-3DF96142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8DA6E-1F85-4FDE-9E9B-BE0F4970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002DD-38ED-45CB-89BF-B238C84F4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338A5-FD6D-43BC-8D70-809275D38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A1358-87EE-40E1-9E46-C6CAEE2C2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1F04F-E9E5-449B-A690-3CF6AB9EC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8113B78-6016-44C3-AD07-6B42A09CEDA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0825E2A-C0A7-4016-AC93-183486D5F3F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13136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智慧城市的空气质量智能监测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智慧城市的空气质量智能监测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智慧城市的空气质量监测技术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智慧城市的空气质量监测实践案例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智慧城市的空气质量监测管理与政策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智慧城市的空气质量监测未来展望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智慧城市的空气质量智能监测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https://d.book118.com/167113136046006054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智慧城市的空气质量智能监测</vt:lpstr>
      <vt:lpstr>目录</vt:lpstr>
      <vt:lpstr>第1章 智慧城市的空气质量智能监测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2024-09-28T13:54:27.515</cp:lastPrinted>
  <dcterms:created xsi:type="dcterms:W3CDTF">2024-09-28T05:54:27Z</dcterms:created>
  <dcterms:modified xsi:type="dcterms:W3CDTF">2024-09-28T05:54:29Z</dcterms:modified>
</cp:coreProperties>
</file>