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6CDFB81-3043-47B8-B194-C990888D4F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CFED872-BD04-4F83-A98B-5488F100F2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D9DAD12-C410-4A19-94E1-4D9603B6DE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7CA8FB9-B560-457D-AA5F-E56CD4FBC70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19A38BA-47A5-40E6-A762-D23FB64ABB9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5359AC6-77A2-4850-AFD2-DEF1E211B26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98409FB-C2EF-4183-B098-67FF3D4659F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73AA051-787C-48C4-8F5A-F64F5E5A3F1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26330BB-9ECE-44CA-A63F-58F73D1533B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0D8A2AB-CD30-480D-8F8A-3A75F10089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35BE11C-E127-4613-BFA1-4771FA7047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67114133123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560576"/>
            <a:ext cx="6682348"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alpha val="100000"/>
                  </a:schemeClr>
                </a:solidFill>
                <a:latin typeface="Microsoft Yahei"/>
                <a:ea typeface="Microsoft Yahei"/>
                <a:cs typeface="Microsoft Yahei"/>
              </a:rPr>
              <a:t>《工程项目评估》ppt课件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工程项目评估概述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工程项目评估方法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工程项目评估指标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工程项目评估实践案例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工程项目评估的未来发展</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01</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工程项目评估概述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定义与目的</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工程项目评估是对工程项目从投资角度进行分析和评价，为投资决策提供依据。</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目的</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确保工程项目在经济、技术、环境和社会等方面具有可行性和合理性，实现投资效益最大化。</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提高投资决策的科学性和准确性</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通过评估可以全面了解项目的优缺点，为投资者提供决策依据，降低投资风险。</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优化资源配置</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评估可以帮助投资者合理分配资源，提高资源利用效率，实现资源的优化配置。</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促进可持续发展</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评估可以关注项目的可持续发展能力，促进经济、社会和环境的协调发展。</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评估的重要性</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评估结果应用</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将评估结果应用于投资决策中，为投资者提供决策依据。</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编写评估报告</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根据分析和评价结果，编写评估报告，提出建议和意见。</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分析和评价</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对收集到的资料和数据进行深入分析和评价，评估项目的可行性、风险和收益。</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确定评估目标和范围</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明确评估的目的和范围，确定评估的重点和标准。</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收集资料和数据</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收集与项目相关的资料和数据，包括市场分析、技术可行性分析、财务分析等。</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评估的流程与步骤</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02</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工程项目评估方法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通过对比项目的成本和效益来评估项目的可行性。</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成本效益分析法是一种常见的工程项目评估方法，它通过比较项目的预期成本和预期效益来评估项目的可行性。在评估过程中，需要全面考虑项目的所有潜在成本和效益，并使用适当的评估指标（如净现值、内部收益率等）来量化这些成本和效益。</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成本效益分析法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3457" y="1876457"/>
            <a:ext cx="3105086" cy="3105086"/>
          </a:xfrm>
          <a:prstGeom prst="ellipse">
            <a:avLst/>
          </a:prstGeom>
          <a:solidFill>
            <a:schemeClr val="accent2">
              <a:alpha val="2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838682" y="2171682"/>
            <a:ext cx="2514635" cy="25146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97329"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797329"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通过识别、分析和评估项目潜在的风险来评估项目的可行性。</a:t>
            </a:r>
          </a:p>
        </p:txBody>
      </p:sp>
      <p:sp>
        <p:nvSpPr>
          <p:cNvPr id="6" name="TextBox 6"/>
          <p:cNvSpPr txBox="1"/>
          <p:nvPr/>
        </p:nvSpPr>
        <p:spPr>
          <a:xfrm>
            <a:off x="7936144"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3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7936144"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6000"/>
              </a:lnSpc>
            </a:pPr>
            <a:r>
              <a:rPr lang="en-US" sz="1350">
                <a:solidFill>
                  <a:schemeClr val="dk1">
                    <a:alpha val="100000"/>
                  </a:schemeClr>
                </a:solidFill>
                <a:latin typeface="Microsoft Yahei"/>
                <a:ea typeface="Microsoft Yahei"/>
                <a:cs typeface="Microsoft Yahei"/>
              </a:rPr>
              <a:t>风险评估法是一种重要的工程项目评估方法，它通过识别、分析和评估项目潜在的风险来评估项目的可行性。在风险评估中，需要识别项目可能面临的各种风险（如技术风险、市场风险、财务风险等），并使用适当的方法（如概率-后果分析、敏感性分析等）来量化这些风险的影响和发生的可能性。</a:t>
            </a:r>
          </a:p>
        </p:txBody>
      </p:sp>
      <p:sp>
        <p:nvSpPr>
          <p:cNvPr id="8" name="Freeform 8"/>
          <p:cNvSpPr/>
          <p:nvPr/>
        </p:nvSpPr>
        <p:spPr>
          <a:xfrm>
            <a:off x="5503755" y="2836755"/>
            <a:ext cx="1184490" cy="1184490"/>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风险评估法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通过综合考虑项目的多个方面来评估项目的可行性。</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综合评估法是一种全面的工程项目评估方法，它通过综合考虑项目的多个方面（如技术可行性、经济可行性、环境影响等）来评估项目的可行性。在综合评估中，需要全面考虑项目的各个方面，并使用适当的评估指标和方法来量化这些方面的性能和影响。</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综合评估法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其他工程项目评估方法包括多目标决策分析法、层次分析法等。</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除了上述三种常见的工程项目评估方法外，还有许多其他的方法可以用于评估项目的可行性。例如，多目标决策分析法是一种用于解决具有多个相互冲突的目标的决策问题的分析方法，而层次分析法则是一种用于对定性因素进行定量分析的决策方法。这些方法在特定的工程项目评估中可能具有独特的适用性和优势。</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其他评估方法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03</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工程项目评估指标</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评估项目所采用的技术是否先进，是否符合行业标准，是否具有创新性。</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技术实施难度评估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分析项目实施过程中可能遇到的难点和挑战，评估技术方案的可靠性和稳定性。</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技术水平评估</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技术可行性评估</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https://d.book118.com/167114133123006032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2024-09-05T15:02:28.808</cp:lastPrinted>
  <dcterms:created xsi:type="dcterms:W3CDTF">2024-09-05T07:02:28Z</dcterms:created>
  <dcterms:modified xsi:type="dcterms:W3CDTF">2024-09-05T07:02:30Z</dcterms:modified>
</cp:coreProperties>
</file>