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0D2AF-88A4-4701-A96E-717D5CDF8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740DF-6889-48AC-BF8C-48379AD64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4BE87-0AC0-4BFC-94A9-26C4F39A6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A8BA2-6BA2-42A2-8EC1-712456EAA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9CF123-7022-4700-AE34-ABA44D8D5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B6C558-545E-4658-831E-4D7E96290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C717D1-29C5-4F49-864E-8F4F5BD79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DC204-1AD5-4ADC-89B7-7E81508D3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70649-6307-423F-8D8F-E159BB384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ED887-254A-4C23-8EDC-D3EDCD671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CE5DF-12E5-4F0A-91CA-4C1343B6A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1415201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毕设答辩超声波液位控制系统的设计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超声波液位控制系统概述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超声波液位控制系统硬件设计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超声波液位控制系统软件设计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系统测试与性能分析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液位控制是工业自动化领域的重要组成部分，广泛应用于化工、石油、食品等行业。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传统液位控制方法存在精度低、稳定性差等问题，难以满足现代工业对高精度、高稳定性的需求。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超声波液位控制技术具有非接触式测量、高精度、高稳定性等优点，逐渐成为液位控制领域的研究热点。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65" r="286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125" b="312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114" b="311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52" r="303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9" r="14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设计一种基于超声波技术的液位控制系统，实现液位的精确测量和控制。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提高液位控制的精度和稳定性，降低工业生产成本，提高产品质量和生产效率。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国内在超声波液位控制领域的研究起步较晚，但近年来发展迅速，取得了一系列重要成果。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73" r="1007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国外在超声波液位控制领域的研究较早，技术相对成熟，已广泛应用于工业生产中。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超声波技术的不断发展和完善，超声波液位控制系统的精度和稳定性将不断提高，应用领域也将不断扩大。同时，随着人工智能、物联网等技术的融合应用，超声波液位控制系统将实现更加智能化、自动化的控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超声波液位控制系统概述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39" r="1713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系统通过超声波传感器发射超声波，当超声波遇到液面时发生反射，传感器接收反射回来的超声波。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超声波发射与接收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系统测量超声波发射与接收之间的时间差，根据声速计算出传感器与液面之间的距离。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时间差测量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结合传感器的安装高度，系统可计算出当前液位高度。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液位计算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超声波液位控制系统原理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超声波传感器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负责发射和接收超声波，将液位高度转化为电信号。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控制单元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微处理器或控制器，负责信号处理、计算液位高度并控制输出。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显示单元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用于实时显示液位高度，提供人机交互界面。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电源模块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为系统提供稳定的工作电压。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超声波液位控制系统组成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信号处理与计算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系统上电后，进行自检和初始化操作，确保各部件正常工作。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控制单元驱动超声波传感器发射超声波，并等待接收反射回来的超声波。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将计算得到的液位高度显示在显示单元上，并可通过通信接口将数据传输至其他设备或系统。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控制单元对接收到的信号进行处理，提取有效数据并计算液位高度。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系统实时监测自身状态，发现故障时及时报警并进行相应处理。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超声波液位控制系统工作流程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超声波发射与接收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系统初始化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故障诊断与处理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数据显示与输出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超声波液位控制系统硬件设计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主控芯片选型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选用高性能、低功耗的MCU芯片，如STM32系列，确保系统稳定性和实时性。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最小系统设计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包括晶振电路、复位电路和调试接口等，确保主控芯片正常工作。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扩展接口设计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预留足够的IO口和扩展接口，以便连接超声波传感器、通信模块等外设。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主控芯片选型及电路设计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传感器接口电路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设计合适的接口电路，将超声波传感器的输出信号转换为MCU可处理的电平信号。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传感器驱动电路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设计驱动电路，为主控芯片提供稳定的驱动信号，确保传感器正常工作。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超声波传感器选型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选用高精度、高稳定性的超声波传感器，如HC-SR04，确保测量精度和稳定性。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72" r="1677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超声波传感器选型及电路设计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选用合适的电源模块，如开关电源或线性电源，确保系统供电稳定性和可靠性。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电源选型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54" r="295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设计电源电路，包括输入滤波、整流、稳压等部分，确保电源质量和稳定性。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电源电路设计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加入过流、过压、欠压等保护电路，确保系统安全运行。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电源保护设计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电源模块设计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通信协议制定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制定合适的通信协议，包括数据格式、波特率、校验方式等参数设置，确保数据传输的准确性和可靠性。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通信方式选择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根据实际需求选择合适的通信方式，如UART、SPI、I2C等，确保数据传输的稳定性和实时性。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通信接口电路设计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设计通信接口电路，包括电平转换、阻抗匹配等部分，确保通信信号的稳定性和可靠性。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通信模块设计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https://d.book118.com/167114152012006035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2024-09-09T07:09:58.852</cp:lastPrinted>
  <dcterms:created xsi:type="dcterms:W3CDTF">2024-09-08T23:09:58Z</dcterms:created>
  <dcterms:modified xsi:type="dcterms:W3CDTF">2024-09-08T23:10:00Z</dcterms:modified>
</cp:coreProperties>
</file>