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0C55F-1FB0-4D16-ABEC-6FF118E4C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C15BA-1707-4EBD-BDDB-326739462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6D89A-9023-4DA6-A890-F3FE83377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74A6B-D2F1-4D87-B513-5E4506FF0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E8DE05-F962-49E5-961D-6E97273B7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B61F78-6235-45D6-BE56-F3D64156A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540FFD-0827-4978-9436-51F827405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F4B32-6ECB-4E45-9012-3519BB417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DA1ED-2463-4180-B1D7-4C55A3051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4CA13-4ECA-4840-924A-7F9469C2B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3C600-E948-4187-9260-2176C87C3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15105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企业培训招商策划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培训产品定位与策略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招商渠道拓展与优化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客户关系管理与服务提升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团队建设与激励机制设计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根据最新研究数据，当前企业培训市场规模已达到数十亿元人民币，并以每年稳步增长的速度持续扩大。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随着企业对人才培养的重视和市场竞争的加剧，企业培训市场呈现出快速增长的趋势。预计未来几年，该市场将继续保持强劲的增长势头。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不同行业和企业的培训需求各异，消费者更加注重个性化的培训方案，以满足其特定的业务需求和发展目标。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实效性要求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企业培训的目的在于提升员工的专业技能和综合素质，因此消费者更加关注培训的实际效果和应用价值。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多元化培训形式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随着互联网技术的发展，线上培训、线下培训、混合式培训等多元化的培训形式受到消费者的欢迎，为培训市场提供了更多的选择空间。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目前，企业培训市场呈现出多元化的竞争格局，包括大型培训机构、专业咨询公司、在线教育平台等多个参与者。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培训机构如新东方、好未来等凭借其品牌优势和教学资源，占据一定的市场份额；专业咨询公司如麦肯锡、波士顿咨询等则通过提供定制化的培训解决方案，满足企业的特定需求；在线教育平台如腾讯课堂、网易云课堂等则依托互联网技术，提供便捷、高效的在线培训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培训产品定位与策略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根据市场需求和竞争态势，将培训产品定位为高端、专业、实用的企业培训课程，旨在提升企业中高层管理人员的管理技能和领导力。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主要面向企业中高层管理人员，包括部门经理、项目经理、团队负责人等，以及希望提升管理能力的优秀员工。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产品定位及目标受众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6522" b="65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实战性强，结合企业实际案例，让学员在实践中学习和掌握管理技能。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专业师资，邀请具有丰富实践经验和深厚理论功底的企业高管和专家授课。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课程内容全面，涵盖领导力、团队管理、项目管理等多个方面，满足学员全方位的学习需求。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灵活的学习方式，提供线上和线下相结合的培训方式，方便学员随时随地学习。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产品特色与优势挖掘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对市场上主要竞争对手的产品定位、课程内容、师资力量等进行全面分析，找出差异点和突破口。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深入了解竞争对手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在宣传和推广中，着重强调培训产品的实战性和专业性，以及与竞争对手相比的差异化优势。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突出产品特色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根据企业客户的具体需求，提供个性化的培训方案定制服务，包括课程内容、学习方式、授课师资等方面的定制。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招商渠道拓展与优化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官方网站与社交媒体运营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建立专业、有吸引力的官方网站，定期更新内容，展示企业培训的优势和特色；同时积极运营社交媒体账号，发布相关资讯和活动信息，吸引潜在客户的关注。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在搜索引擎、社交媒体等网络平台投放广告，提高品牌曝光度和知名度，吸引目标客户群体。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在线直播与短视频推广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利用在线直播和短视频平台，展示企业培训的实际效果和学员反馈，增强客户信任感和购买意愿。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线上招商渠道建设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专题讲座与研讨会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组织专题讲座和研讨会，邀请行业专家和潜在客户共同探讨行业趋势和企业培训需求，提升品牌影响力。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客户拜访与商务洽谈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定期拜访潜在客户，深入了解其需求和痛点，提供个性化的企业培训解决方案，达成合作意向。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行业展会与论坛参与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参加相关行业展会和论坛，展示企业实力和专业形象，与潜在客户建立联系和信任。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线下招商活动组织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https://d.book118.com/167115105022006032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2024-09-04T18:30:45.307</cp:lastPrinted>
  <dcterms:created xsi:type="dcterms:W3CDTF">2024-09-04T10:30:45Z</dcterms:created>
  <dcterms:modified xsi:type="dcterms:W3CDTF">2024-09-04T10:30:47Z</dcterms:modified>
</cp:coreProperties>
</file>